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2" d="100"/>
          <a:sy n="52" d="100"/>
        </p:scale>
        <p:origin x="140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8B5F3-22F5-4DDC-92BC-85BC72D4F8E5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80503881-39C9-45EE-87B6-0B35D979F78B}">
      <dgm:prSet phldrT="[Text]"/>
      <dgm:spPr/>
      <dgm:t>
        <a:bodyPr/>
        <a:lstStyle/>
        <a:p>
          <a:r>
            <a:rPr lang="en-US" dirty="0"/>
            <a:t>Used SpaceX Rest API</a:t>
          </a:r>
        </a:p>
      </dgm:t>
    </dgm:pt>
    <dgm:pt modelId="{AB60E29F-4431-4031-AAB0-1914E73CC85D}" type="parTrans" cxnId="{FAF83647-BB50-4872-AEFD-9F714DF59D34}">
      <dgm:prSet/>
      <dgm:spPr/>
      <dgm:t>
        <a:bodyPr/>
        <a:lstStyle/>
        <a:p>
          <a:endParaRPr lang="en-US"/>
        </a:p>
      </dgm:t>
    </dgm:pt>
    <dgm:pt modelId="{49DFD508-8A4E-414D-AED9-BCE0F896947C}" type="sibTrans" cxnId="{FAF83647-BB50-4872-AEFD-9F714DF59D34}">
      <dgm:prSet/>
      <dgm:spPr/>
      <dgm:t>
        <a:bodyPr/>
        <a:lstStyle/>
        <a:p>
          <a:endParaRPr lang="en-US"/>
        </a:p>
      </dgm:t>
    </dgm:pt>
    <dgm:pt modelId="{F6C64496-8C27-491B-A871-9124DC4A4ED5}">
      <dgm:prSet phldrT="[Text]"/>
      <dgm:spPr/>
      <dgm:t>
        <a:bodyPr/>
        <a:lstStyle/>
        <a:p>
          <a:r>
            <a:rPr lang="en-US" dirty="0"/>
            <a:t>Returned SpaceX data</a:t>
          </a:r>
        </a:p>
      </dgm:t>
    </dgm:pt>
    <dgm:pt modelId="{324B2687-0DB7-4845-BAFB-39ACF8EFF5CF}" type="parTrans" cxnId="{AC6517D7-32A5-4271-A507-62CFF1B03200}">
      <dgm:prSet/>
      <dgm:spPr/>
      <dgm:t>
        <a:bodyPr/>
        <a:lstStyle/>
        <a:p>
          <a:endParaRPr lang="en-US"/>
        </a:p>
      </dgm:t>
    </dgm:pt>
    <dgm:pt modelId="{BCA635C6-569D-473C-9776-B20B07C32F83}" type="sibTrans" cxnId="{AC6517D7-32A5-4271-A507-62CFF1B03200}">
      <dgm:prSet/>
      <dgm:spPr/>
      <dgm:t>
        <a:bodyPr/>
        <a:lstStyle/>
        <a:p>
          <a:endParaRPr lang="en-US"/>
        </a:p>
      </dgm:t>
    </dgm:pt>
    <dgm:pt modelId="{5086B239-4CFF-4019-9E83-3047D797A281}">
      <dgm:prSet phldrT="[Text]"/>
      <dgm:spPr/>
      <dgm:t>
        <a:bodyPr/>
        <a:lstStyle/>
        <a:p>
          <a:r>
            <a:rPr lang="en-US" dirty="0"/>
            <a:t>Normalized data int a csv file</a:t>
          </a:r>
        </a:p>
      </dgm:t>
    </dgm:pt>
    <dgm:pt modelId="{8F768AB6-3285-4B6C-B2D8-CFD49D6C6B63}" type="parTrans" cxnId="{823BD494-DDB2-4111-A9BF-D0894FD2BC0E}">
      <dgm:prSet/>
      <dgm:spPr/>
      <dgm:t>
        <a:bodyPr/>
        <a:lstStyle/>
        <a:p>
          <a:endParaRPr lang="en-US"/>
        </a:p>
      </dgm:t>
    </dgm:pt>
    <dgm:pt modelId="{6F0A83A5-2F28-4154-A0A0-E886077C7C35}" type="sibTrans" cxnId="{823BD494-DDB2-4111-A9BF-D0894FD2BC0E}">
      <dgm:prSet/>
      <dgm:spPr/>
      <dgm:t>
        <a:bodyPr/>
        <a:lstStyle/>
        <a:p>
          <a:endParaRPr lang="en-US"/>
        </a:p>
      </dgm:t>
    </dgm:pt>
    <dgm:pt modelId="{D4D2F4B0-D5EB-41FC-90D5-F20BC6786F6D}">
      <dgm:prSet phldrT="[Text]"/>
      <dgm:spPr/>
      <dgm:t>
        <a:bodyPr/>
        <a:lstStyle/>
        <a:p>
          <a:r>
            <a:rPr lang="en-US" dirty="0"/>
            <a:t>Data Consolidation &amp; Wrangling</a:t>
          </a:r>
        </a:p>
      </dgm:t>
    </dgm:pt>
    <dgm:pt modelId="{06119398-FE63-48F3-A869-C8E004321A98}" type="parTrans" cxnId="{2B2C9D9F-BED2-4512-A8C4-A05880B17AF9}">
      <dgm:prSet/>
      <dgm:spPr/>
      <dgm:t>
        <a:bodyPr/>
        <a:lstStyle/>
        <a:p>
          <a:endParaRPr lang="en-US"/>
        </a:p>
      </dgm:t>
    </dgm:pt>
    <dgm:pt modelId="{BC9C0A0C-6A52-4DFC-85DB-E6DC8AB0A0D3}" type="sibTrans" cxnId="{2B2C9D9F-BED2-4512-A8C4-A05880B17AF9}">
      <dgm:prSet/>
      <dgm:spPr/>
      <dgm:t>
        <a:bodyPr/>
        <a:lstStyle/>
        <a:p>
          <a:endParaRPr lang="en-US"/>
        </a:p>
      </dgm:t>
    </dgm:pt>
    <dgm:pt modelId="{65176D58-C0AA-447B-B7A8-33AB105142C9}" type="pres">
      <dgm:prSet presAssocID="{9B68B5F3-22F5-4DDC-92BC-85BC72D4F8E5}" presName="CompostProcess" presStyleCnt="0">
        <dgm:presLayoutVars>
          <dgm:dir/>
          <dgm:resizeHandles val="exact"/>
        </dgm:presLayoutVars>
      </dgm:prSet>
      <dgm:spPr/>
    </dgm:pt>
    <dgm:pt modelId="{B56427E5-E1BB-45BE-AEEA-7504A57F1234}" type="pres">
      <dgm:prSet presAssocID="{9B68B5F3-22F5-4DDC-92BC-85BC72D4F8E5}" presName="arrow" presStyleLbl="bgShp" presStyleIdx="0" presStyleCnt="1"/>
      <dgm:spPr/>
    </dgm:pt>
    <dgm:pt modelId="{5C473E6D-A5A4-4B73-896A-08F8151BAE58}" type="pres">
      <dgm:prSet presAssocID="{9B68B5F3-22F5-4DDC-92BC-85BC72D4F8E5}" presName="linearProcess" presStyleCnt="0"/>
      <dgm:spPr/>
    </dgm:pt>
    <dgm:pt modelId="{F4898075-0F01-40EF-8F67-749BC3AC571D}" type="pres">
      <dgm:prSet presAssocID="{80503881-39C9-45EE-87B6-0B35D979F78B}" presName="textNode" presStyleLbl="node1" presStyleIdx="0" presStyleCnt="4">
        <dgm:presLayoutVars>
          <dgm:bulletEnabled val="1"/>
        </dgm:presLayoutVars>
      </dgm:prSet>
      <dgm:spPr/>
    </dgm:pt>
    <dgm:pt modelId="{4F68489D-86ED-4136-85C6-7D3AEB3A811B}" type="pres">
      <dgm:prSet presAssocID="{49DFD508-8A4E-414D-AED9-BCE0F896947C}" presName="sibTrans" presStyleCnt="0"/>
      <dgm:spPr/>
    </dgm:pt>
    <dgm:pt modelId="{8B8A1A92-1C2D-4B45-930A-AA6DDE24D175}" type="pres">
      <dgm:prSet presAssocID="{F6C64496-8C27-491B-A871-9124DC4A4ED5}" presName="textNode" presStyleLbl="node1" presStyleIdx="1" presStyleCnt="4">
        <dgm:presLayoutVars>
          <dgm:bulletEnabled val="1"/>
        </dgm:presLayoutVars>
      </dgm:prSet>
      <dgm:spPr/>
    </dgm:pt>
    <dgm:pt modelId="{1E6CAB21-0B9D-4AB9-9897-EB6C51DB2CE6}" type="pres">
      <dgm:prSet presAssocID="{BCA635C6-569D-473C-9776-B20B07C32F83}" presName="sibTrans" presStyleCnt="0"/>
      <dgm:spPr/>
    </dgm:pt>
    <dgm:pt modelId="{02FB3030-6925-432D-A670-E7A9CC233104}" type="pres">
      <dgm:prSet presAssocID="{5086B239-4CFF-4019-9E83-3047D797A281}" presName="textNode" presStyleLbl="node1" presStyleIdx="2" presStyleCnt="4">
        <dgm:presLayoutVars>
          <dgm:bulletEnabled val="1"/>
        </dgm:presLayoutVars>
      </dgm:prSet>
      <dgm:spPr/>
    </dgm:pt>
    <dgm:pt modelId="{82FCDA81-907E-4A5C-86BA-E08582D3735C}" type="pres">
      <dgm:prSet presAssocID="{6F0A83A5-2F28-4154-A0A0-E886077C7C35}" presName="sibTrans" presStyleCnt="0"/>
      <dgm:spPr/>
    </dgm:pt>
    <dgm:pt modelId="{0624E13E-0617-4D56-9856-3DA1F3E70B21}" type="pres">
      <dgm:prSet presAssocID="{D4D2F4B0-D5EB-41FC-90D5-F20BC6786F6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283C1C-3C76-421C-961C-6E5998131762}" type="presOf" srcId="{9B68B5F3-22F5-4DDC-92BC-85BC72D4F8E5}" destId="{65176D58-C0AA-447B-B7A8-33AB105142C9}" srcOrd="0" destOrd="0" presId="urn:microsoft.com/office/officeart/2005/8/layout/hProcess9"/>
    <dgm:cxn modelId="{FAF83647-BB50-4872-AEFD-9F714DF59D34}" srcId="{9B68B5F3-22F5-4DDC-92BC-85BC72D4F8E5}" destId="{80503881-39C9-45EE-87B6-0B35D979F78B}" srcOrd="0" destOrd="0" parTransId="{AB60E29F-4431-4031-AAB0-1914E73CC85D}" sibTransId="{49DFD508-8A4E-414D-AED9-BCE0F896947C}"/>
    <dgm:cxn modelId="{1340B54F-AAB3-43D2-BEDF-9313487B5D8A}" type="presOf" srcId="{D4D2F4B0-D5EB-41FC-90D5-F20BC6786F6D}" destId="{0624E13E-0617-4D56-9856-3DA1F3E70B21}" srcOrd="0" destOrd="0" presId="urn:microsoft.com/office/officeart/2005/8/layout/hProcess9"/>
    <dgm:cxn modelId="{823BD494-DDB2-4111-A9BF-D0894FD2BC0E}" srcId="{9B68B5F3-22F5-4DDC-92BC-85BC72D4F8E5}" destId="{5086B239-4CFF-4019-9E83-3047D797A281}" srcOrd="2" destOrd="0" parTransId="{8F768AB6-3285-4B6C-B2D8-CFD49D6C6B63}" sibTransId="{6F0A83A5-2F28-4154-A0A0-E886077C7C35}"/>
    <dgm:cxn modelId="{2B2C9D9F-BED2-4512-A8C4-A05880B17AF9}" srcId="{9B68B5F3-22F5-4DDC-92BC-85BC72D4F8E5}" destId="{D4D2F4B0-D5EB-41FC-90D5-F20BC6786F6D}" srcOrd="3" destOrd="0" parTransId="{06119398-FE63-48F3-A869-C8E004321A98}" sibTransId="{BC9C0A0C-6A52-4DFC-85DB-E6DC8AB0A0D3}"/>
    <dgm:cxn modelId="{71DF58C0-C695-48C1-BFD3-2B54769268E5}" type="presOf" srcId="{80503881-39C9-45EE-87B6-0B35D979F78B}" destId="{F4898075-0F01-40EF-8F67-749BC3AC571D}" srcOrd="0" destOrd="0" presId="urn:microsoft.com/office/officeart/2005/8/layout/hProcess9"/>
    <dgm:cxn modelId="{AC6517D7-32A5-4271-A507-62CFF1B03200}" srcId="{9B68B5F3-22F5-4DDC-92BC-85BC72D4F8E5}" destId="{F6C64496-8C27-491B-A871-9124DC4A4ED5}" srcOrd="1" destOrd="0" parTransId="{324B2687-0DB7-4845-BAFB-39ACF8EFF5CF}" sibTransId="{BCA635C6-569D-473C-9776-B20B07C32F83}"/>
    <dgm:cxn modelId="{856557F1-A405-47DA-962D-F410EDA3EECC}" type="presOf" srcId="{F6C64496-8C27-491B-A871-9124DC4A4ED5}" destId="{8B8A1A92-1C2D-4B45-930A-AA6DDE24D175}" srcOrd="0" destOrd="0" presId="urn:microsoft.com/office/officeart/2005/8/layout/hProcess9"/>
    <dgm:cxn modelId="{EFCF09FA-24EE-4239-A6B3-6964A030E237}" type="presOf" srcId="{5086B239-4CFF-4019-9E83-3047D797A281}" destId="{02FB3030-6925-432D-A670-E7A9CC233104}" srcOrd="0" destOrd="0" presId="urn:microsoft.com/office/officeart/2005/8/layout/hProcess9"/>
    <dgm:cxn modelId="{3D8DA403-DFCB-4A94-8E98-7932A3D6A7E9}" type="presParOf" srcId="{65176D58-C0AA-447B-B7A8-33AB105142C9}" destId="{B56427E5-E1BB-45BE-AEEA-7504A57F1234}" srcOrd="0" destOrd="0" presId="urn:microsoft.com/office/officeart/2005/8/layout/hProcess9"/>
    <dgm:cxn modelId="{AACB77BA-D643-4324-8913-4C0CF5869F69}" type="presParOf" srcId="{65176D58-C0AA-447B-B7A8-33AB105142C9}" destId="{5C473E6D-A5A4-4B73-896A-08F8151BAE58}" srcOrd="1" destOrd="0" presId="urn:microsoft.com/office/officeart/2005/8/layout/hProcess9"/>
    <dgm:cxn modelId="{824EBE60-1B09-4F69-B910-93197879F086}" type="presParOf" srcId="{5C473E6D-A5A4-4B73-896A-08F8151BAE58}" destId="{F4898075-0F01-40EF-8F67-749BC3AC571D}" srcOrd="0" destOrd="0" presId="urn:microsoft.com/office/officeart/2005/8/layout/hProcess9"/>
    <dgm:cxn modelId="{AEB9E639-1FAC-4B98-810A-841F939F861B}" type="presParOf" srcId="{5C473E6D-A5A4-4B73-896A-08F8151BAE58}" destId="{4F68489D-86ED-4136-85C6-7D3AEB3A811B}" srcOrd="1" destOrd="0" presId="urn:microsoft.com/office/officeart/2005/8/layout/hProcess9"/>
    <dgm:cxn modelId="{5021170D-1B62-43FD-84AF-89FF82A93086}" type="presParOf" srcId="{5C473E6D-A5A4-4B73-896A-08F8151BAE58}" destId="{8B8A1A92-1C2D-4B45-930A-AA6DDE24D175}" srcOrd="2" destOrd="0" presId="urn:microsoft.com/office/officeart/2005/8/layout/hProcess9"/>
    <dgm:cxn modelId="{9A1BD4D8-528A-44EF-9618-E212D4CFECC3}" type="presParOf" srcId="{5C473E6D-A5A4-4B73-896A-08F8151BAE58}" destId="{1E6CAB21-0B9D-4AB9-9897-EB6C51DB2CE6}" srcOrd="3" destOrd="0" presId="urn:microsoft.com/office/officeart/2005/8/layout/hProcess9"/>
    <dgm:cxn modelId="{C5C1214D-FDAC-443D-AFC5-88A1168B746C}" type="presParOf" srcId="{5C473E6D-A5A4-4B73-896A-08F8151BAE58}" destId="{02FB3030-6925-432D-A670-E7A9CC233104}" srcOrd="4" destOrd="0" presId="urn:microsoft.com/office/officeart/2005/8/layout/hProcess9"/>
    <dgm:cxn modelId="{D48572EB-357B-40A4-ACD9-332469D1F64C}" type="presParOf" srcId="{5C473E6D-A5A4-4B73-896A-08F8151BAE58}" destId="{82FCDA81-907E-4A5C-86BA-E08582D3735C}" srcOrd="5" destOrd="0" presId="urn:microsoft.com/office/officeart/2005/8/layout/hProcess9"/>
    <dgm:cxn modelId="{3F1E70CC-129B-471E-BDB2-CD6FA279BD37}" type="presParOf" srcId="{5C473E6D-A5A4-4B73-896A-08F8151BAE58}" destId="{0624E13E-0617-4D56-9856-3DA1F3E70B2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8B5F3-22F5-4DDC-92BC-85BC72D4F8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80503881-39C9-45EE-87B6-0B35D979F78B}">
      <dgm:prSet phldrT="[Text]"/>
      <dgm:spPr/>
      <dgm:t>
        <a:bodyPr/>
        <a:lstStyle/>
        <a:p>
          <a:r>
            <a:rPr lang="en-US" dirty="0"/>
            <a:t>Got HTML Response from Wikipedia webpage</a:t>
          </a:r>
        </a:p>
      </dgm:t>
    </dgm:pt>
    <dgm:pt modelId="{AB60E29F-4431-4031-AAB0-1914E73CC85D}" type="parTrans" cxnId="{FAF83647-BB50-4872-AEFD-9F714DF59D34}">
      <dgm:prSet/>
      <dgm:spPr/>
      <dgm:t>
        <a:bodyPr/>
        <a:lstStyle/>
        <a:p>
          <a:endParaRPr lang="en-US"/>
        </a:p>
      </dgm:t>
    </dgm:pt>
    <dgm:pt modelId="{49DFD508-8A4E-414D-AED9-BCE0F896947C}" type="sibTrans" cxnId="{FAF83647-BB50-4872-AEFD-9F714DF59D34}">
      <dgm:prSet/>
      <dgm:spPr/>
      <dgm:t>
        <a:bodyPr/>
        <a:lstStyle/>
        <a:p>
          <a:endParaRPr lang="en-US"/>
        </a:p>
      </dgm:t>
    </dgm:pt>
    <dgm:pt modelId="{F6C64496-8C27-491B-A871-9124DC4A4ED5}">
      <dgm:prSet phldrT="[Text]"/>
      <dgm:spPr/>
      <dgm:t>
        <a:bodyPr/>
        <a:lstStyle/>
        <a:p>
          <a:r>
            <a:rPr lang="en-US" dirty="0"/>
            <a:t>Used </a:t>
          </a:r>
          <a:r>
            <a:rPr lang="en-US" dirty="0" err="1"/>
            <a:t>BeautifulSoup</a:t>
          </a:r>
          <a:r>
            <a:rPr lang="en-US" dirty="0"/>
            <a:t> to extract Data</a:t>
          </a:r>
        </a:p>
      </dgm:t>
    </dgm:pt>
    <dgm:pt modelId="{324B2687-0DB7-4845-BAFB-39ACF8EFF5CF}" type="parTrans" cxnId="{AC6517D7-32A5-4271-A507-62CFF1B03200}">
      <dgm:prSet/>
      <dgm:spPr/>
      <dgm:t>
        <a:bodyPr/>
        <a:lstStyle/>
        <a:p>
          <a:endParaRPr lang="en-US"/>
        </a:p>
      </dgm:t>
    </dgm:pt>
    <dgm:pt modelId="{BCA635C6-569D-473C-9776-B20B07C32F83}" type="sibTrans" cxnId="{AC6517D7-32A5-4271-A507-62CFF1B03200}">
      <dgm:prSet/>
      <dgm:spPr/>
      <dgm:t>
        <a:bodyPr/>
        <a:lstStyle/>
        <a:p>
          <a:endParaRPr lang="en-US"/>
        </a:p>
      </dgm:t>
    </dgm:pt>
    <dgm:pt modelId="{5086B239-4CFF-4019-9E83-3047D797A281}">
      <dgm:prSet phldrT="[Text]"/>
      <dgm:spPr/>
      <dgm:t>
        <a:bodyPr/>
        <a:lstStyle/>
        <a:p>
          <a:r>
            <a:rPr lang="en-US" dirty="0"/>
            <a:t>Normalized data int a csv file</a:t>
          </a:r>
        </a:p>
      </dgm:t>
    </dgm:pt>
    <dgm:pt modelId="{8F768AB6-3285-4B6C-B2D8-CFD49D6C6B63}" type="parTrans" cxnId="{823BD494-DDB2-4111-A9BF-D0894FD2BC0E}">
      <dgm:prSet/>
      <dgm:spPr/>
      <dgm:t>
        <a:bodyPr/>
        <a:lstStyle/>
        <a:p>
          <a:endParaRPr lang="en-US"/>
        </a:p>
      </dgm:t>
    </dgm:pt>
    <dgm:pt modelId="{6F0A83A5-2F28-4154-A0A0-E886077C7C35}" type="sibTrans" cxnId="{823BD494-DDB2-4111-A9BF-D0894FD2BC0E}">
      <dgm:prSet/>
      <dgm:spPr/>
      <dgm:t>
        <a:bodyPr/>
        <a:lstStyle/>
        <a:p>
          <a:endParaRPr lang="en-US"/>
        </a:p>
      </dgm:t>
    </dgm:pt>
    <dgm:pt modelId="{D4D2F4B0-D5EB-41FC-90D5-F20BC6786F6D}">
      <dgm:prSet phldrT="[Text]"/>
      <dgm:spPr/>
      <dgm:t>
        <a:bodyPr/>
        <a:lstStyle/>
        <a:p>
          <a:r>
            <a:rPr lang="en-US" dirty="0"/>
            <a:t>Data Consolidation &amp; Wrangling</a:t>
          </a:r>
        </a:p>
      </dgm:t>
    </dgm:pt>
    <dgm:pt modelId="{06119398-FE63-48F3-A869-C8E004321A98}" type="parTrans" cxnId="{2B2C9D9F-BED2-4512-A8C4-A05880B17AF9}">
      <dgm:prSet/>
      <dgm:spPr/>
      <dgm:t>
        <a:bodyPr/>
        <a:lstStyle/>
        <a:p>
          <a:endParaRPr lang="en-US"/>
        </a:p>
      </dgm:t>
    </dgm:pt>
    <dgm:pt modelId="{BC9C0A0C-6A52-4DFC-85DB-E6DC8AB0A0D3}" type="sibTrans" cxnId="{2B2C9D9F-BED2-4512-A8C4-A05880B17AF9}">
      <dgm:prSet/>
      <dgm:spPr/>
      <dgm:t>
        <a:bodyPr/>
        <a:lstStyle/>
        <a:p>
          <a:endParaRPr lang="en-US"/>
        </a:p>
      </dgm:t>
    </dgm:pt>
    <dgm:pt modelId="{65176D58-C0AA-447B-B7A8-33AB105142C9}" type="pres">
      <dgm:prSet presAssocID="{9B68B5F3-22F5-4DDC-92BC-85BC72D4F8E5}" presName="CompostProcess" presStyleCnt="0">
        <dgm:presLayoutVars>
          <dgm:dir/>
          <dgm:resizeHandles val="exact"/>
        </dgm:presLayoutVars>
      </dgm:prSet>
      <dgm:spPr/>
    </dgm:pt>
    <dgm:pt modelId="{B56427E5-E1BB-45BE-AEEA-7504A57F1234}" type="pres">
      <dgm:prSet presAssocID="{9B68B5F3-22F5-4DDC-92BC-85BC72D4F8E5}" presName="arrow" presStyleLbl="bgShp" presStyleIdx="0" presStyleCnt="1"/>
      <dgm:spPr/>
    </dgm:pt>
    <dgm:pt modelId="{5C473E6D-A5A4-4B73-896A-08F8151BAE58}" type="pres">
      <dgm:prSet presAssocID="{9B68B5F3-22F5-4DDC-92BC-85BC72D4F8E5}" presName="linearProcess" presStyleCnt="0"/>
      <dgm:spPr/>
    </dgm:pt>
    <dgm:pt modelId="{F4898075-0F01-40EF-8F67-749BC3AC571D}" type="pres">
      <dgm:prSet presAssocID="{80503881-39C9-45EE-87B6-0B35D979F78B}" presName="textNode" presStyleLbl="node1" presStyleIdx="0" presStyleCnt="4">
        <dgm:presLayoutVars>
          <dgm:bulletEnabled val="1"/>
        </dgm:presLayoutVars>
      </dgm:prSet>
      <dgm:spPr/>
    </dgm:pt>
    <dgm:pt modelId="{4F68489D-86ED-4136-85C6-7D3AEB3A811B}" type="pres">
      <dgm:prSet presAssocID="{49DFD508-8A4E-414D-AED9-BCE0F896947C}" presName="sibTrans" presStyleCnt="0"/>
      <dgm:spPr/>
    </dgm:pt>
    <dgm:pt modelId="{8B8A1A92-1C2D-4B45-930A-AA6DDE24D175}" type="pres">
      <dgm:prSet presAssocID="{F6C64496-8C27-491B-A871-9124DC4A4ED5}" presName="textNode" presStyleLbl="node1" presStyleIdx="1" presStyleCnt="4">
        <dgm:presLayoutVars>
          <dgm:bulletEnabled val="1"/>
        </dgm:presLayoutVars>
      </dgm:prSet>
      <dgm:spPr/>
    </dgm:pt>
    <dgm:pt modelId="{1E6CAB21-0B9D-4AB9-9897-EB6C51DB2CE6}" type="pres">
      <dgm:prSet presAssocID="{BCA635C6-569D-473C-9776-B20B07C32F83}" presName="sibTrans" presStyleCnt="0"/>
      <dgm:spPr/>
    </dgm:pt>
    <dgm:pt modelId="{02FB3030-6925-432D-A670-E7A9CC233104}" type="pres">
      <dgm:prSet presAssocID="{5086B239-4CFF-4019-9E83-3047D797A281}" presName="textNode" presStyleLbl="node1" presStyleIdx="2" presStyleCnt="4">
        <dgm:presLayoutVars>
          <dgm:bulletEnabled val="1"/>
        </dgm:presLayoutVars>
      </dgm:prSet>
      <dgm:spPr/>
    </dgm:pt>
    <dgm:pt modelId="{82FCDA81-907E-4A5C-86BA-E08582D3735C}" type="pres">
      <dgm:prSet presAssocID="{6F0A83A5-2F28-4154-A0A0-E886077C7C35}" presName="sibTrans" presStyleCnt="0"/>
      <dgm:spPr/>
    </dgm:pt>
    <dgm:pt modelId="{0624E13E-0617-4D56-9856-3DA1F3E70B21}" type="pres">
      <dgm:prSet presAssocID="{D4D2F4B0-D5EB-41FC-90D5-F20BC6786F6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283C1C-3C76-421C-961C-6E5998131762}" type="presOf" srcId="{9B68B5F3-22F5-4DDC-92BC-85BC72D4F8E5}" destId="{65176D58-C0AA-447B-B7A8-33AB105142C9}" srcOrd="0" destOrd="0" presId="urn:microsoft.com/office/officeart/2005/8/layout/hProcess9"/>
    <dgm:cxn modelId="{FAF83647-BB50-4872-AEFD-9F714DF59D34}" srcId="{9B68B5F3-22F5-4DDC-92BC-85BC72D4F8E5}" destId="{80503881-39C9-45EE-87B6-0B35D979F78B}" srcOrd="0" destOrd="0" parTransId="{AB60E29F-4431-4031-AAB0-1914E73CC85D}" sibTransId="{49DFD508-8A4E-414D-AED9-BCE0F896947C}"/>
    <dgm:cxn modelId="{1340B54F-AAB3-43D2-BEDF-9313487B5D8A}" type="presOf" srcId="{D4D2F4B0-D5EB-41FC-90D5-F20BC6786F6D}" destId="{0624E13E-0617-4D56-9856-3DA1F3E70B21}" srcOrd="0" destOrd="0" presId="urn:microsoft.com/office/officeart/2005/8/layout/hProcess9"/>
    <dgm:cxn modelId="{823BD494-DDB2-4111-A9BF-D0894FD2BC0E}" srcId="{9B68B5F3-22F5-4DDC-92BC-85BC72D4F8E5}" destId="{5086B239-4CFF-4019-9E83-3047D797A281}" srcOrd="2" destOrd="0" parTransId="{8F768AB6-3285-4B6C-B2D8-CFD49D6C6B63}" sibTransId="{6F0A83A5-2F28-4154-A0A0-E886077C7C35}"/>
    <dgm:cxn modelId="{2B2C9D9F-BED2-4512-A8C4-A05880B17AF9}" srcId="{9B68B5F3-22F5-4DDC-92BC-85BC72D4F8E5}" destId="{D4D2F4B0-D5EB-41FC-90D5-F20BC6786F6D}" srcOrd="3" destOrd="0" parTransId="{06119398-FE63-48F3-A869-C8E004321A98}" sibTransId="{BC9C0A0C-6A52-4DFC-85DB-E6DC8AB0A0D3}"/>
    <dgm:cxn modelId="{71DF58C0-C695-48C1-BFD3-2B54769268E5}" type="presOf" srcId="{80503881-39C9-45EE-87B6-0B35D979F78B}" destId="{F4898075-0F01-40EF-8F67-749BC3AC571D}" srcOrd="0" destOrd="0" presId="urn:microsoft.com/office/officeart/2005/8/layout/hProcess9"/>
    <dgm:cxn modelId="{AC6517D7-32A5-4271-A507-62CFF1B03200}" srcId="{9B68B5F3-22F5-4DDC-92BC-85BC72D4F8E5}" destId="{F6C64496-8C27-491B-A871-9124DC4A4ED5}" srcOrd="1" destOrd="0" parTransId="{324B2687-0DB7-4845-BAFB-39ACF8EFF5CF}" sibTransId="{BCA635C6-569D-473C-9776-B20B07C32F83}"/>
    <dgm:cxn modelId="{856557F1-A405-47DA-962D-F410EDA3EECC}" type="presOf" srcId="{F6C64496-8C27-491B-A871-9124DC4A4ED5}" destId="{8B8A1A92-1C2D-4B45-930A-AA6DDE24D175}" srcOrd="0" destOrd="0" presId="urn:microsoft.com/office/officeart/2005/8/layout/hProcess9"/>
    <dgm:cxn modelId="{EFCF09FA-24EE-4239-A6B3-6964A030E237}" type="presOf" srcId="{5086B239-4CFF-4019-9E83-3047D797A281}" destId="{02FB3030-6925-432D-A670-E7A9CC233104}" srcOrd="0" destOrd="0" presId="urn:microsoft.com/office/officeart/2005/8/layout/hProcess9"/>
    <dgm:cxn modelId="{3D8DA403-DFCB-4A94-8E98-7932A3D6A7E9}" type="presParOf" srcId="{65176D58-C0AA-447B-B7A8-33AB105142C9}" destId="{B56427E5-E1BB-45BE-AEEA-7504A57F1234}" srcOrd="0" destOrd="0" presId="urn:microsoft.com/office/officeart/2005/8/layout/hProcess9"/>
    <dgm:cxn modelId="{AACB77BA-D643-4324-8913-4C0CF5869F69}" type="presParOf" srcId="{65176D58-C0AA-447B-B7A8-33AB105142C9}" destId="{5C473E6D-A5A4-4B73-896A-08F8151BAE58}" srcOrd="1" destOrd="0" presId="urn:microsoft.com/office/officeart/2005/8/layout/hProcess9"/>
    <dgm:cxn modelId="{824EBE60-1B09-4F69-B910-93197879F086}" type="presParOf" srcId="{5C473E6D-A5A4-4B73-896A-08F8151BAE58}" destId="{F4898075-0F01-40EF-8F67-749BC3AC571D}" srcOrd="0" destOrd="0" presId="urn:microsoft.com/office/officeart/2005/8/layout/hProcess9"/>
    <dgm:cxn modelId="{AEB9E639-1FAC-4B98-810A-841F939F861B}" type="presParOf" srcId="{5C473E6D-A5A4-4B73-896A-08F8151BAE58}" destId="{4F68489D-86ED-4136-85C6-7D3AEB3A811B}" srcOrd="1" destOrd="0" presId="urn:microsoft.com/office/officeart/2005/8/layout/hProcess9"/>
    <dgm:cxn modelId="{5021170D-1B62-43FD-84AF-89FF82A93086}" type="presParOf" srcId="{5C473E6D-A5A4-4B73-896A-08F8151BAE58}" destId="{8B8A1A92-1C2D-4B45-930A-AA6DDE24D175}" srcOrd="2" destOrd="0" presId="urn:microsoft.com/office/officeart/2005/8/layout/hProcess9"/>
    <dgm:cxn modelId="{9A1BD4D8-528A-44EF-9618-E212D4CFECC3}" type="presParOf" srcId="{5C473E6D-A5A4-4B73-896A-08F8151BAE58}" destId="{1E6CAB21-0B9D-4AB9-9897-EB6C51DB2CE6}" srcOrd="3" destOrd="0" presId="urn:microsoft.com/office/officeart/2005/8/layout/hProcess9"/>
    <dgm:cxn modelId="{C5C1214D-FDAC-443D-AFC5-88A1168B746C}" type="presParOf" srcId="{5C473E6D-A5A4-4B73-896A-08F8151BAE58}" destId="{02FB3030-6925-432D-A670-E7A9CC233104}" srcOrd="4" destOrd="0" presId="urn:microsoft.com/office/officeart/2005/8/layout/hProcess9"/>
    <dgm:cxn modelId="{D48572EB-357B-40A4-ACD9-332469D1F64C}" type="presParOf" srcId="{5C473E6D-A5A4-4B73-896A-08F8151BAE58}" destId="{82FCDA81-907E-4A5C-86BA-E08582D3735C}" srcOrd="5" destOrd="0" presId="urn:microsoft.com/office/officeart/2005/8/layout/hProcess9"/>
    <dgm:cxn modelId="{3F1E70CC-129B-471E-BDB2-CD6FA279BD37}" type="presParOf" srcId="{5C473E6D-A5A4-4B73-896A-08F8151BAE58}" destId="{0624E13E-0617-4D56-9856-3DA1F3E70B2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68B5F3-22F5-4DDC-92BC-85BC72D4F8E5}" type="doc">
      <dgm:prSet loTypeId="urn:microsoft.com/office/officeart/2005/8/layout/bProcess3" loCatId="process" qsTypeId="urn:microsoft.com/office/officeart/2005/8/quickstyle/simple1" qsCatId="simple" csTypeId="urn:microsoft.com/office/officeart/2005/8/colors/colorful3" csCatId="colorful" phldr="1"/>
      <dgm:spPr/>
    </dgm:pt>
    <dgm:pt modelId="{80503881-39C9-45EE-87B6-0B35D979F78B}">
      <dgm:prSet phldrT="[Text]"/>
      <dgm:spPr/>
      <dgm:t>
        <a:bodyPr/>
        <a:lstStyle/>
        <a:p>
          <a:r>
            <a:rPr lang="en-US" dirty="0"/>
            <a:t>Determine Null Values</a:t>
          </a:r>
        </a:p>
      </dgm:t>
    </dgm:pt>
    <dgm:pt modelId="{AB60E29F-4431-4031-AAB0-1914E73CC85D}" type="parTrans" cxnId="{FAF83647-BB50-4872-AEFD-9F714DF59D34}">
      <dgm:prSet/>
      <dgm:spPr/>
      <dgm:t>
        <a:bodyPr/>
        <a:lstStyle/>
        <a:p>
          <a:endParaRPr lang="en-US"/>
        </a:p>
      </dgm:t>
    </dgm:pt>
    <dgm:pt modelId="{49DFD508-8A4E-414D-AED9-BCE0F896947C}" type="sibTrans" cxnId="{FAF83647-BB50-4872-AEFD-9F714DF59D34}">
      <dgm:prSet/>
      <dgm:spPr/>
      <dgm:t>
        <a:bodyPr/>
        <a:lstStyle/>
        <a:p>
          <a:endParaRPr lang="en-US"/>
        </a:p>
      </dgm:t>
    </dgm:pt>
    <dgm:pt modelId="{F6C64496-8C27-491B-A871-9124DC4A4ED5}">
      <dgm:prSet phldrT="[Text]"/>
      <dgm:spPr/>
      <dgm:t>
        <a:bodyPr/>
        <a:lstStyle/>
        <a:p>
          <a:r>
            <a:rPr lang="en-US" dirty="0"/>
            <a:t>Determine the number of launches on each site</a:t>
          </a:r>
        </a:p>
      </dgm:t>
    </dgm:pt>
    <dgm:pt modelId="{324B2687-0DB7-4845-BAFB-39ACF8EFF5CF}" type="parTrans" cxnId="{AC6517D7-32A5-4271-A507-62CFF1B03200}">
      <dgm:prSet/>
      <dgm:spPr/>
      <dgm:t>
        <a:bodyPr/>
        <a:lstStyle/>
        <a:p>
          <a:endParaRPr lang="en-US"/>
        </a:p>
      </dgm:t>
    </dgm:pt>
    <dgm:pt modelId="{BCA635C6-569D-473C-9776-B20B07C32F83}" type="sibTrans" cxnId="{AC6517D7-32A5-4271-A507-62CFF1B03200}">
      <dgm:prSet/>
      <dgm:spPr/>
      <dgm:t>
        <a:bodyPr/>
        <a:lstStyle/>
        <a:p>
          <a:endParaRPr lang="en-US"/>
        </a:p>
      </dgm:t>
    </dgm:pt>
    <dgm:pt modelId="{5086B239-4CFF-4019-9E83-3047D797A281}">
      <dgm:prSet phldrT="[Text]"/>
      <dgm:spPr/>
      <dgm:t>
        <a:bodyPr/>
        <a:lstStyle/>
        <a:p>
          <a:r>
            <a:rPr lang="en-US" dirty="0"/>
            <a:t>Determine the number and occurrence of each orbit</a:t>
          </a:r>
        </a:p>
      </dgm:t>
    </dgm:pt>
    <dgm:pt modelId="{8F768AB6-3285-4B6C-B2D8-CFD49D6C6B63}" type="parTrans" cxnId="{823BD494-DDB2-4111-A9BF-D0894FD2BC0E}">
      <dgm:prSet/>
      <dgm:spPr/>
      <dgm:t>
        <a:bodyPr/>
        <a:lstStyle/>
        <a:p>
          <a:endParaRPr lang="en-US"/>
        </a:p>
      </dgm:t>
    </dgm:pt>
    <dgm:pt modelId="{6F0A83A5-2F28-4154-A0A0-E886077C7C35}" type="sibTrans" cxnId="{823BD494-DDB2-4111-A9BF-D0894FD2BC0E}">
      <dgm:prSet/>
      <dgm:spPr/>
      <dgm:t>
        <a:bodyPr/>
        <a:lstStyle/>
        <a:p>
          <a:endParaRPr lang="en-US"/>
        </a:p>
      </dgm:t>
    </dgm:pt>
    <dgm:pt modelId="{B907FD34-5059-4150-861A-428AB8820C73}">
      <dgm:prSet phldrT="[Text]"/>
      <dgm:spPr/>
      <dgm:t>
        <a:bodyPr/>
        <a:lstStyle/>
        <a:p>
          <a:r>
            <a:rPr lang="en-US" dirty="0"/>
            <a:t>Determine the number of </a:t>
          </a:r>
          <a:r>
            <a:rPr lang="en-US" dirty="0" err="1"/>
            <a:t>Landing_outcomes</a:t>
          </a:r>
          <a:endParaRPr lang="en-US" dirty="0"/>
        </a:p>
      </dgm:t>
    </dgm:pt>
    <dgm:pt modelId="{A5746E62-A37B-4F9C-A0B6-F73D359EF266}" type="parTrans" cxnId="{9BFA3036-296C-401E-BE7E-E957AC2B3817}">
      <dgm:prSet/>
      <dgm:spPr/>
      <dgm:t>
        <a:bodyPr/>
        <a:lstStyle/>
        <a:p>
          <a:endParaRPr lang="en-US"/>
        </a:p>
      </dgm:t>
    </dgm:pt>
    <dgm:pt modelId="{287FA4A8-9E12-40D0-815D-139D28F1AB46}" type="sibTrans" cxnId="{9BFA3036-296C-401E-BE7E-E957AC2B3817}">
      <dgm:prSet/>
      <dgm:spPr/>
      <dgm:t>
        <a:bodyPr/>
        <a:lstStyle/>
        <a:p>
          <a:endParaRPr lang="en-US"/>
        </a:p>
      </dgm:t>
    </dgm:pt>
    <dgm:pt modelId="{8BEC3FD6-85FC-44C8-AF8F-BB3D3519167A}">
      <dgm:prSet phldrT="[Text]"/>
      <dgm:spPr/>
      <dgm:t>
        <a:bodyPr/>
        <a:lstStyle/>
        <a:p>
          <a:r>
            <a:rPr lang="en-US" dirty="0"/>
            <a:t>Create a landing outcome label from Outcome column</a:t>
          </a:r>
        </a:p>
      </dgm:t>
    </dgm:pt>
    <dgm:pt modelId="{A4CA39BE-CA17-427A-B4A4-7398088FB978}" type="parTrans" cxnId="{3735F382-175C-49DC-BB9B-9AD1C1A7F157}">
      <dgm:prSet/>
      <dgm:spPr/>
      <dgm:t>
        <a:bodyPr/>
        <a:lstStyle/>
        <a:p>
          <a:endParaRPr lang="en-US"/>
        </a:p>
      </dgm:t>
    </dgm:pt>
    <dgm:pt modelId="{1805E6DD-F2A0-418D-B605-9A0844EAFD64}" type="sibTrans" cxnId="{3735F382-175C-49DC-BB9B-9AD1C1A7F157}">
      <dgm:prSet/>
      <dgm:spPr/>
      <dgm:t>
        <a:bodyPr/>
        <a:lstStyle/>
        <a:p>
          <a:endParaRPr lang="en-US"/>
        </a:p>
      </dgm:t>
    </dgm:pt>
    <dgm:pt modelId="{D7D11F55-9470-491C-8B43-1B77C624A1E6}">
      <dgm:prSet phldrT="[Text]"/>
      <dgm:spPr/>
      <dgm:t>
        <a:bodyPr/>
        <a:lstStyle/>
        <a:p>
          <a:r>
            <a:rPr lang="en-US"/>
            <a:t>Handle Null values</a:t>
          </a:r>
          <a:endParaRPr lang="en-US" dirty="0"/>
        </a:p>
      </dgm:t>
    </dgm:pt>
    <dgm:pt modelId="{E78C42E9-8FE5-484B-A509-CB00D3A38BC1}" type="parTrans" cxnId="{7F677FB4-7D57-4734-ACC5-878E9F32D3F3}">
      <dgm:prSet/>
      <dgm:spPr/>
      <dgm:t>
        <a:bodyPr/>
        <a:lstStyle/>
        <a:p>
          <a:endParaRPr lang="en-US"/>
        </a:p>
      </dgm:t>
    </dgm:pt>
    <dgm:pt modelId="{5EA162ED-8A24-497B-9C09-C531C082AE60}" type="sibTrans" cxnId="{7F677FB4-7D57-4734-ACC5-878E9F32D3F3}">
      <dgm:prSet/>
      <dgm:spPr/>
      <dgm:t>
        <a:bodyPr/>
        <a:lstStyle/>
        <a:p>
          <a:endParaRPr lang="en-US"/>
        </a:p>
      </dgm:t>
    </dgm:pt>
    <dgm:pt modelId="{990A3DEE-9E07-49FD-BF0D-89CCE12D4C56}" type="pres">
      <dgm:prSet presAssocID="{9B68B5F3-22F5-4DDC-92BC-85BC72D4F8E5}" presName="Name0" presStyleCnt="0">
        <dgm:presLayoutVars>
          <dgm:dir/>
          <dgm:resizeHandles val="exact"/>
        </dgm:presLayoutVars>
      </dgm:prSet>
      <dgm:spPr/>
    </dgm:pt>
    <dgm:pt modelId="{314AE244-69C8-42D7-A5FF-4F3D4A96430E}" type="pres">
      <dgm:prSet presAssocID="{80503881-39C9-45EE-87B6-0B35D979F78B}" presName="node" presStyleLbl="node1" presStyleIdx="0" presStyleCnt="6">
        <dgm:presLayoutVars>
          <dgm:bulletEnabled val="1"/>
        </dgm:presLayoutVars>
      </dgm:prSet>
      <dgm:spPr/>
    </dgm:pt>
    <dgm:pt modelId="{B70A863D-4B66-4325-B005-5AA4B3450485}" type="pres">
      <dgm:prSet presAssocID="{49DFD508-8A4E-414D-AED9-BCE0F896947C}" presName="sibTrans" presStyleLbl="sibTrans1D1" presStyleIdx="0" presStyleCnt="5"/>
      <dgm:spPr/>
    </dgm:pt>
    <dgm:pt modelId="{DC515A3B-55CE-4313-B773-6F1BE6AEFA03}" type="pres">
      <dgm:prSet presAssocID="{49DFD508-8A4E-414D-AED9-BCE0F896947C}" presName="connectorText" presStyleLbl="sibTrans1D1" presStyleIdx="0" presStyleCnt="5"/>
      <dgm:spPr/>
    </dgm:pt>
    <dgm:pt modelId="{21405A93-1249-4B1D-810D-C741E323EE2E}" type="pres">
      <dgm:prSet presAssocID="{F6C64496-8C27-491B-A871-9124DC4A4ED5}" presName="node" presStyleLbl="node1" presStyleIdx="1" presStyleCnt="6">
        <dgm:presLayoutVars>
          <dgm:bulletEnabled val="1"/>
        </dgm:presLayoutVars>
      </dgm:prSet>
      <dgm:spPr/>
    </dgm:pt>
    <dgm:pt modelId="{A2AAC152-DF26-43B1-BCCF-B20EA6751828}" type="pres">
      <dgm:prSet presAssocID="{BCA635C6-569D-473C-9776-B20B07C32F83}" presName="sibTrans" presStyleLbl="sibTrans1D1" presStyleIdx="1" presStyleCnt="5"/>
      <dgm:spPr/>
    </dgm:pt>
    <dgm:pt modelId="{19A36780-F6B5-47E5-996D-9BB3A6E155C6}" type="pres">
      <dgm:prSet presAssocID="{BCA635C6-569D-473C-9776-B20B07C32F83}" presName="connectorText" presStyleLbl="sibTrans1D1" presStyleIdx="1" presStyleCnt="5"/>
      <dgm:spPr/>
    </dgm:pt>
    <dgm:pt modelId="{9928A419-4754-4447-9FF4-350E10631509}" type="pres">
      <dgm:prSet presAssocID="{5086B239-4CFF-4019-9E83-3047D797A281}" presName="node" presStyleLbl="node1" presStyleIdx="2" presStyleCnt="6">
        <dgm:presLayoutVars>
          <dgm:bulletEnabled val="1"/>
        </dgm:presLayoutVars>
      </dgm:prSet>
      <dgm:spPr/>
    </dgm:pt>
    <dgm:pt modelId="{98F2B280-660B-4BA0-9EE1-3CD5B37D05ED}" type="pres">
      <dgm:prSet presAssocID="{6F0A83A5-2F28-4154-A0A0-E886077C7C35}" presName="sibTrans" presStyleLbl="sibTrans1D1" presStyleIdx="2" presStyleCnt="5"/>
      <dgm:spPr/>
    </dgm:pt>
    <dgm:pt modelId="{EBD0B747-833B-4423-92A1-B91E20AA1DC1}" type="pres">
      <dgm:prSet presAssocID="{6F0A83A5-2F28-4154-A0A0-E886077C7C35}" presName="connectorText" presStyleLbl="sibTrans1D1" presStyleIdx="2" presStyleCnt="5"/>
      <dgm:spPr/>
    </dgm:pt>
    <dgm:pt modelId="{CFEDBF2E-440D-40A0-A7AD-6C8E4BEDD787}" type="pres">
      <dgm:prSet presAssocID="{B907FD34-5059-4150-861A-428AB8820C73}" presName="node" presStyleLbl="node1" presStyleIdx="3" presStyleCnt="6">
        <dgm:presLayoutVars>
          <dgm:bulletEnabled val="1"/>
        </dgm:presLayoutVars>
      </dgm:prSet>
      <dgm:spPr/>
    </dgm:pt>
    <dgm:pt modelId="{1B38D30F-4C93-4756-B3E4-B63F8295C1C1}" type="pres">
      <dgm:prSet presAssocID="{287FA4A8-9E12-40D0-815D-139D28F1AB46}" presName="sibTrans" presStyleLbl="sibTrans1D1" presStyleIdx="3" presStyleCnt="5"/>
      <dgm:spPr/>
    </dgm:pt>
    <dgm:pt modelId="{1004662D-C400-42B3-A4E2-5035AE5EA9DE}" type="pres">
      <dgm:prSet presAssocID="{287FA4A8-9E12-40D0-815D-139D28F1AB46}" presName="connectorText" presStyleLbl="sibTrans1D1" presStyleIdx="3" presStyleCnt="5"/>
      <dgm:spPr/>
    </dgm:pt>
    <dgm:pt modelId="{196C7BC7-CD6D-4930-80B5-6C300E9DC7F7}" type="pres">
      <dgm:prSet presAssocID="{8BEC3FD6-85FC-44C8-AF8F-BB3D3519167A}" presName="node" presStyleLbl="node1" presStyleIdx="4" presStyleCnt="6">
        <dgm:presLayoutVars>
          <dgm:bulletEnabled val="1"/>
        </dgm:presLayoutVars>
      </dgm:prSet>
      <dgm:spPr/>
    </dgm:pt>
    <dgm:pt modelId="{E3902F9F-EE4B-4E81-B270-939FBBB31140}" type="pres">
      <dgm:prSet presAssocID="{1805E6DD-F2A0-418D-B605-9A0844EAFD64}" presName="sibTrans" presStyleLbl="sibTrans1D1" presStyleIdx="4" presStyleCnt="5"/>
      <dgm:spPr/>
    </dgm:pt>
    <dgm:pt modelId="{85A4AE0D-B37C-4891-B85B-450DB683A7CC}" type="pres">
      <dgm:prSet presAssocID="{1805E6DD-F2A0-418D-B605-9A0844EAFD64}" presName="connectorText" presStyleLbl="sibTrans1D1" presStyleIdx="4" presStyleCnt="5"/>
      <dgm:spPr/>
    </dgm:pt>
    <dgm:pt modelId="{B9D63710-B43B-4D4B-BA9F-430D2BEF3352}" type="pres">
      <dgm:prSet presAssocID="{D7D11F55-9470-491C-8B43-1B77C624A1E6}" presName="node" presStyleLbl="node1" presStyleIdx="5" presStyleCnt="6">
        <dgm:presLayoutVars>
          <dgm:bulletEnabled val="1"/>
        </dgm:presLayoutVars>
      </dgm:prSet>
      <dgm:spPr/>
    </dgm:pt>
  </dgm:ptLst>
  <dgm:cxnLst>
    <dgm:cxn modelId="{D87F910E-306B-4EC8-B32C-7DA36AB12079}" type="presOf" srcId="{F6C64496-8C27-491B-A871-9124DC4A4ED5}" destId="{21405A93-1249-4B1D-810D-C741E323EE2E}" srcOrd="0" destOrd="0" presId="urn:microsoft.com/office/officeart/2005/8/layout/bProcess3"/>
    <dgm:cxn modelId="{74556910-640C-49C0-A1F4-E8E2512DB04C}" type="presOf" srcId="{49DFD508-8A4E-414D-AED9-BCE0F896947C}" destId="{DC515A3B-55CE-4313-B773-6F1BE6AEFA03}" srcOrd="1" destOrd="0" presId="urn:microsoft.com/office/officeart/2005/8/layout/bProcess3"/>
    <dgm:cxn modelId="{9BFA3036-296C-401E-BE7E-E957AC2B3817}" srcId="{9B68B5F3-22F5-4DDC-92BC-85BC72D4F8E5}" destId="{B907FD34-5059-4150-861A-428AB8820C73}" srcOrd="3" destOrd="0" parTransId="{A5746E62-A37B-4F9C-A0B6-F73D359EF266}" sibTransId="{287FA4A8-9E12-40D0-815D-139D28F1AB46}"/>
    <dgm:cxn modelId="{AE64B441-936A-4DE0-930E-00C7F2F778A2}" type="presOf" srcId="{6F0A83A5-2F28-4154-A0A0-E886077C7C35}" destId="{98F2B280-660B-4BA0-9EE1-3CD5B37D05ED}" srcOrd="0" destOrd="0" presId="urn:microsoft.com/office/officeart/2005/8/layout/bProcess3"/>
    <dgm:cxn modelId="{C67D0565-6883-44B8-BC4D-49B02294E249}" type="presOf" srcId="{1805E6DD-F2A0-418D-B605-9A0844EAFD64}" destId="{85A4AE0D-B37C-4891-B85B-450DB683A7CC}" srcOrd="1" destOrd="0" presId="urn:microsoft.com/office/officeart/2005/8/layout/bProcess3"/>
    <dgm:cxn modelId="{FAF83647-BB50-4872-AEFD-9F714DF59D34}" srcId="{9B68B5F3-22F5-4DDC-92BC-85BC72D4F8E5}" destId="{80503881-39C9-45EE-87B6-0B35D979F78B}" srcOrd="0" destOrd="0" parTransId="{AB60E29F-4431-4031-AAB0-1914E73CC85D}" sibTransId="{49DFD508-8A4E-414D-AED9-BCE0F896947C}"/>
    <dgm:cxn modelId="{CCDA8069-E637-458D-A9BC-EA3088A9A591}" type="presOf" srcId="{D7D11F55-9470-491C-8B43-1B77C624A1E6}" destId="{B9D63710-B43B-4D4B-BA9F-430D2BEF3352}" srcOrd="0" destOrd="0" presId="urn:microsoft.com/office/officeart/2005/8/layout/bProcess3"/>
    <dgm:cxn modelId="{FF20D673-6BEC-4A9C-B92D-1336C9D2BD3B}" type="presOf" srcId="{287FA4A8-9E12-40D0-815D-139D28F1AB46}" destId="{1B38D30F-4C93-4756-B3E4-B63F8295C1C1}" srcOrd="0" destOrd="0" presId="urn:microsoft.com/office/officeart/2005/8/layout/bProcess3"/>
    <dgm:cxn modelId="{7E810074-CC62-47D2-A91E-42A8E9E2E9F8}" type="presOf" srcId="{49DFD508-8A4E-414D-AED9-BCE0F896947C}" destId="{B70A863D-4B66-4325-B005-5AA4B3450485}" srcOrd="0" destOrd="0" presId="urn:microsoft.com/office/officeart/2005/8/layout/bProcess3"/>
    <dgm:cxn modelId="{BC4A5576-68CB-469B-8333-85B0B26DA2BB}" type="presOf" srcId="{B907FD34-5059-4150-861A-428AB8820C73}" destId="{CFEDBF2E-440D-40A0-A7AD-6C8E4BEDD787}" srcOrd="0" destOrd="0" presId="urn:microsoft.com/office/officeart/2005/8/layout/bProcess3"/>
    <dgm:cxn modelId="{2EEDCD57-C602-4B8D-AA09-B00EAE0979DF}" type="presOf" srcId="{287FA4A8-9E12-40D0-815D-139D28F1AB46}" destId="{1004662D-C400-42B3-A4E2-5035AE5EA9DE}" srcOrd="1" destOrd="0" presId="urn:microsoft.com/office/officeart/2005/8/layout/bProcess3"/>
    <dgm:cxn modelId="{FAB3CB7A-5B82-4011-9D77-248AD774C56A}" type="presOf" srcId="{6F0A83A5-2F28-4154-A0A0-E886077C7C35}" destId="{EBD0B747-833B-4423-92A1-B91E20AA1DC1}" srcOrd="1" destOrd="0" presId="urn:microsoft.com/office/officeart/2005/8/layout/bProcess3"/>
    <dgm:cxn modelId="{3735F382-175C-49DC-BB9B-9AD1C1A7F157}" srcId="{9B68B5F3-22F5-4DDC-92BC-85BC72D4F8E5}" destId="{8BEC3FD6-85FC-44C8-AF8F-BB3D3519167A}" srcOrd="4" destOrd="0" parTransId="{A4CA39BE-CA17-427A-B4A4-7398088FB978}" sibTransId="{1805E6DD-F2A0-418D-B605-9A0844EAFD64}"/>
    <dgm:cxn modelId="{B8A44B8E-323E-4090-B53A-14C53E5EAFD7}" type="presOf" srcId="{1805E6DD-F2A0-418D-B605-9A0844EAFD64}" destId="{E3902F9F-EE4B-4E81-B270-939FBBB31140}" srcOrd="0" destOrd="0" presId="urn:microsoft.com/office/officeart/2005/8/layout/bProcess3"/>
    <dgm:cxn modelId="{823BD494-DDB2-4111-A9BF-D0894FD2BC0E}" srcId="{9B68B5F3-22F5-4DDC-92BC-85BC72D4F8E5}" destId="{5086B239-4CFF-4019-9E83-3047D797A281}" srcOrd="2" destOrd="0" parTransId="{8F768AB6-3285-4B6C-B2D8-CFD49D6C6B63}" sibTransId="{6F0A83A5-2F28-4154-A0A0-E886077C7C35}"/>
    <dgm:cxn modelId="{F986F59B-E35B-4D6C-904E-E425E48B5F09}" type="presOf" srcId="{80503881-39C9-45EE-87B6-0B35D979F78B}" destId="{314AE244-69C8-42D7-A5FF-4F3D4A96430E}" srcOrd="0" destOrd="0" presId="urn:microsoft.com/office/officeart/2005/8/layout/bProcess3"/>
    <dgm:cxn modelId="{7F677FB4-7D57-4734-ACC5-878E9F32D3F3}" srcId="{9B68B5F3-22F5-4DDC-92BC-85BC72D4F8E5}" destId="{D7D11F55-9470-491C-8B43-1B77C624A1E6}" srcOrd="5" destOrd="0" parTransId="{E78C42E9-8FE5-484B-A509-CB00D3A38BC1}" sibTransId="{5EA162ED-8A24-497B-9C09-C531C082AE60}"/>
    <dgm:cxn modelId="{DDB0E6C5-3DBD-4AD3-ACE9-E7E7272A9BE2}" type="presOf" srcId="{8BEC3FD6-85FC-44C8-AF8F-BB3D3519167A}" destId="{196C7BC7-CD6D-4930-80B5-6C300E9DC7F7}" srcOrd="0" destOrd="0" presId="urn:microsoft.com/office/officeart/2005/8/layout/bProcess3"/>
    <dgm:cxn modelId="{2F5769CE-EB8D-4379-9411-CE0E92235414}" type="presOf" srcId="{BCA635C6-569D-473C-9776-B20B07C32F83}" destId="{A2AAC152-DF26-43B1-BCCF-B20EA6751828}" srcOrd="0" destOrd="0" presId="urn:microsoft.com/office/officeart/2005/8/layout/bProcess3"/>
    <dgm:cxn modelId="{8B9E6AD2-191E-46E0-84BB-76561FEA6028}" type="presOf" srcId="{BCA635C6-569D-473C-9776-B20B07C32F83}" destId="{19A36780-F6B5-47E5-996D-9BB3A6E155C6}" srcOrd="1" destOrd="0" presId="urn:microsoft.com/office/officeart/2005/8/layout/bProcess3"/>
    <dgm:cxn modelId="{AC6517D7-32A5-4271-A507-62CFF1B03200}" srcId="{9B68B5F3-22F5-4DDC-92BC-85BC72D4F8E5}" destId="{F6C64496-8C27-491B-A871-9124DC4A4ED5}" srcOrd="1" destOrd="0" parTransId="{324B2687-0DB7-4845-BAFB-39ACF8EFF5CF}" sibTransId="{BCA635C6-569D-473C-9776-B20B07C32F83}"/>
    <dgm:cxn modelId="{67CD53D8-E3C5-4537-A9ED-489CDD1E5B30}" type="presOf" srcId="{5086B239-4CFF-4019-9E83-3047D797A281}" destId="{9928A419-4754-4447-9FF4-350E10631509}" srcOrd="0" destOrd="0" presId="urn:microsoft.com/office/officeart/2005/8/layout/bProcess3"/>
    <dgm:cxn modelId="{EA4CAFEE-F66B-4B00-8894-4754ABECEF0E}" type="presOf" srcId="{9B68B5F3-22F5-4DDC-92BC-85BC72D4F8E5}" destId="{990A3DEE-9E07-49FD-BF0D-89CCE12D4C56}" srcOrd="0" destOrd="0" presId="urn:microsoft.com/office/officeart/2005/8/layout/bProcess3"/>
    <dgm:cxn modelId="{C99F5985-37BD-44CD-89FE-B5493CF94271}" type="presParOf" srcId="{990A3DEE-9E07-49FD-BF0D-89CCE12D4C56}" destId="{314AE244-69C8-42D7-A5FF-4F3D4A96430E}" srcOrd="0" destOrd="0" presId="urn:microsoft.com/office/officeart/2005/8/layout/bProcess3"/>
    <dgm:cxn modelId="{17CA6619-13D4-4BE7-BE84-BF011D6F4EC5}" type="presParOf" srcId="{990A3DEE-9E07-49FD-BF0D-89CCE12D4C56}" destId="{B70A863D-4B66-4325-B005-5AA4B3450485}" srcOrd="1" destOrd="0" presId="urn:microsoft.com/office/officeart/2005/8/layout/bProcess3"/>
    <dgm:cxn modelId="{6D324C75-90B6-4490-91C3-EDB98C7FECB9}" type="presParOf" srcId="{B70A863D-4B66-4325-B005-5AA4B3450485}" destId="{DC515A3B-55CE-4313-B773-6F1BE6AEFA03}" srcOrd="0" destOrd="0" presId="urn:microsoft.com/office/officeart/2005/8/layout/bProcess3"/>
    <dgm:cxn modelId="{35BEA1DB-CF14-43E9-81DA-030C2FD09C9B}" type="presParOf" srcId="{990A3DEE-9E07-49FD-BF0D-89CCE12D4C56}" destId="{21405A93-1249-4B1D-810D-C741E323EE2E}" srcOrd="2" destOrd="0" presId="urn:microsoft.com/office/officeart/2005/8/layout/bProcess3"/>
    <dgm:cxn modelId="{2BFA0048-EB19-43CD-B76D-70520ED9877D}" type="presParOf" srcId="{990A3DEE-9E07-49FD-BF0D-89CCE12D4C56}" destId="{A2AAC152-DF26-43B1-BCCF-B20EA6751828}" srcOrd="3" destOrd="0" presId="urn:microsoft.com/office/officeart/2005/8/layout/bProcess3"/>
    <dgm:cxn modelId="{4FB39671-B9D5-4A1B-B000-A622D5FCFD26}" type="presParOf" srcId="{A2AAC152-DF26-43B1-BCCF-B20EA6751828}" destId="{19A36780-F6B5-47E5-996D-9BB3A6E155C6}" srcOrd="0" destOrd="0" presId="urn:microsoft.com/office/officeart/2005/8/layout/bProcess3"/>
    <dgm:cxn modelId="{F6691EC4-91B9-40D5-96B8-8E06F7851BC6}" type="presParOf" srcId="{990A3DEE-9E07-49FD-BF0D-89CCE12D4C56}" destId="{9928A419-4754-4447-9FF4-350E10631509}" srcOrd="4" destOrd="0" presId="urn:microsoft.com/office/officeart/2005/8/layout/bProcess3"/>
    <dgm:cxn modelId="{7AABF409-6249-4E1A-A095-D86C021C17F4}" type="presParOf" srcId="{990A3DEE-9E07-49FD-BF0D-89CCE12D4C56}" destId="{98F2B280-660B-4BA0-9EE1-3CD5B37D05ED}" srcOrd="5" destOrd="0" presId="urn:microsoft.com/office/officeart/2005/8/layout/bProcess3"/>
    <dgm:cxn modelId="{96430B1C-8A16-4785-907E-95451FEAAFAB}" type="presParOf" srcId="{98F2B280-660B-4BA0-9EE1-3CD5B37D05ED}" destId="{EBD0B747-833B-4423-92A1-B91E20AA1DC1}" srcOrd="0" destOrd="0" presId="urn:microsoft.com/office/officeart/2005/8/layout/bProcess3"/>
    <dgm:cxn modelId="{0B844F8A-103F-4D98-8537-106D4E6CB5D0}" type="presParOf" srcId="{990A3DEE-9E07-49FD-BF0D-89CCE12D4C56}" destId="{CFEDBF2E-440D-40A0-A7AD-6C8E4BEDD787}" srcOrd="6" destOrd="0" presId="urn:microsoft.com/office/officeart/2005/8/layout/bProcess3"/>
    <dgm:cxn modelId="{CC30F5F7-1D3D-4FE9-9CED-59D697153380}" type="presParOf" srcId="{990A3DEE-9E07-49FD-BF0D-89CCE12D4C56}" destId="{1B38D30F-4C93-4756-B3E4-B63F8295C1C1}" srcOrd="7" destOrd="0" presId="urn:microsoft.com/office/officeart/2005/8/layout/bProcess3"/>
    <dgm:cxn modelId="{B2593BAD-8A6E-4F99-81E4-8A235ADA87E4}" type="presParOf" srcId="{1B38D30F-4C93-4756-B3E4-B63F8295C1C1}" destId="{1004662D-C400-42B3-A4E2-5035AE5EA9DE}" srcOrd="0" destOrd="0" presId="urn:microsoft.com/office/officeart/2005/8/layout/bProcess3"/>
    <dgm:cxn modelId="{9B4CDE1E-9A71-41C9-8F0D-A5C4AB452ABB}" type="presParOf" srcId="{990A3DEE-9E07-49FD-BF0D-89CCE12D4C56}" destId="{196C7BC7-CD6D-4930-80B5-6C300E9DC7F7}" srcOrd="8" destOrd="0" presId="urn:microsoft.com/office/officeart/2005/8/layout/bProcess3"/>
    <dgm:cxn modelId="{42C6713E-879B-4872-8AA0-4FF8B995548B}" type="presParOf" srcId="{990A3DEE-9E07-49FD-BF0D-89CCE12D4C56}" destId="{E3902F9F-EE4B-4E81-B270-939FBBB31140}" srcOrd="9" destOrd="0" presId="urn:microsoft.com/office/officeart/2005/8/layout/bProcess3"/>
    <dgm:cxn modelId="{8FBDE515-CB8A-43A9-A7CD-86C45EB97E64}" type="presParOf" srcId="{E3902F9F-EE4B-4E81-B270-939FBBB31140}" destId="{85A4AE0D-B37C-4891-B85B-450DB683A7CC}" srcOrd="0" destOrd="0" presId="urn:microsoft.com/office/officeart/2005/8/layout/bProcess3"/>
    <dgm:cxn modelId="{579E0EA9-044D-4BB3-A92F-E1ABD319FA17}" type="presParOf" srcId="{990A3DEE-9E07-49FD-BF0D-89CCE12D4C56}" destId="{B9D63710-B43B-4D4B-BA9F-430D2BEF3352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9C5F2-38E8-4A47-8F1F-4E44EB6FA0B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D1B3289-5FA5-4EB8-B4ED-8C31C3076CC6}">
      <dgm:prSet/>
      <dgm:spPr/>
      <dgm:t>
        <a:bodyPr/>
        <a:lstStyle/>
        <a:p>
          <a:r>
            <a:rPr lang="en-US"/>
            <a:t>Flight Number vs. Payload Mass</a:t>
          </a:r>
        </a:p>
      </dgm:t>
    </dgm:pt>
    <dgm:pt modelId="{BEEC4D59-F838-4EDA-B32C-A16886ED0B68}" type="parTrans" cxnId="{F7C9802F-7EDA-4653-A558-BF0201143AB2}">
      <dgm:prSet/>
      <dgm:spPr/>
      <dgm:t>
        <a:bodyPr/>
        <a:lstStyle/>
        <a:p>
          <a:endParaRPr lang="en-US"/>
        </a:p>
      </dgm:t>
    </dgm:pt>
    <dgm:pt modelId="{737B1481-11F4-42D9-8670-DE39F3354B48}" type="sibTrans" cxnId="{F7C9802F-7EDA-4653-A558-BF0201143AB2}">
      <dgm:prSet/>
      <dgm:spPr/>
      <dgm:t>
        <a:bodyPr/>
        <a:lstStyle/>
        <a:p>
          <a:endParaRPr lang="en-US"/>
        </a:p>
      </dgm:t>
    </dgm:pt>
    <dgm:pt modelId="{7B34FA0A-1098-4AD4-9862-8C10B6747A99}">
      <dgm:prSet/>
      <dgm:spPr/>
      <dgm:t>
        <a:bodyPr/>
        <a:lstStyle/>
        <a:p>
          <a:r>
            <a:rPr lang="en-US"/>
            <a:t>Flight Number vs. Launch Site</a:t>
          </a:r>
        </a:p>
      </dgm:t>
    </dgm:pt>
    <dgm:pt modelId="{9E51A4D7-3607-4C0A-AC00-E46A9B3C109D}" type="parTrans" cxnId="{2A2E1B11-73E9-4DCB-BDF8-AA95C618F6E1}">
      <dgm:prSet/>
      <dgm:spPr/>
      <dgm:t>
        <a:bodyPr/>
        <a:lstStyle/>
        <a:p>
          <a:endParaRPr lang="en-US"/>
        </a:p>
      </dgm:t>
    </dgm:pt>
    <dgm:pt modelId="{AEB66D31-E818-4F11-9D66-054546B7F7D3}" type="sibTrans" cxnId="{2A2E1B11-73E9-4DCB-BDF8-AA95C618F6E1}">
      <dgm:prSet/>
      <dgm:spPr/>
      <dgm:t>
        <a:bodyPr/>
        <a:lstStyle/>
        <a:p>
          <a:endParaRPr lang="en-US"/>
        </a:p>
      </dgm:t>
    </dgm:pt>
    <dgm:pt modelId="{EC2C2621-3472-4E68-B3BA-20CFE4DEF0C0}">
      <dgm:prSet/>
      <dgm:spPr/>
      <dgm:t>
        <a:bodyPr/>
        <a:lstStyle/>
        <a:p>
          <a:r>
            <a:rPr lang="en-US"/>
            <a:t>Payload Mass vs. Launch Site</a:t>
          </a:r>
        </a:p>
      </dgm:t>
    </dgm:pt>
    <dgm:pt modelId="{9D27881F-4C30-4CB2-B7FF-98F9B9E2BA0A}" type="parTrans" cxnId="{3E31381B-7569-47EB-8687-CCC9A9E46CE8}">
      <dgm:prSet/>
      <dgm:spPr/>
      <dgm:t>
        <a:bodyPr/>
        <a:lstStyle/>
        <a:p>
          <a:endParaRPr lang="en-US"/>
        </a:p>
      </dgm:t>
    </dgm:pt>
    <dgm:pt modelId="{A3B603DF-1FD2-492D-A637-B338FA7DEE6A}" type="sibTrans" cxnId="{3E31381B-7569-47EB-8687-CCC9A9E46CE8}">
      <dgm:prSet/>
      <dgm:spPr/>
      <dgm:t>
        <a:bodyPr/>
        <a:lstStyle/>
        <a:p>
          <a:endParaRPr lang="en-US"/>
        </a:p>
      </dgm:t>
    </dgm:pt>
    <dgm:pt modelId="{80765DF0-8591-4BD0-A75D-7450A5B04EE1}">
      <dgm:prSet/>
      <dgm:spPr/>
      <dgm:t>
        <a:bodyPr/>
        <a:lstStyle/>
        <a:p>
          <a:r>
            <a:rPr lang="en-US"/>
            <a:t>Orbit vs. Success Rate</a:t>
          </a:r>
        </a:p>
      </dgm:t>
    </dgm:pt>
    <dgm:pt modelId="{E8887596-D670-4080-8612-5AF703825153}" type="parTrans" cxnId="{3632BD25-52E9-4F8B-978A-64A6AC0F18B1}">
      <dgm:prSet/>
      <dgm:spPr/>
      <dgm:t>
        <a:bodyPr/>
        <a:lstStyle/>
        <a:p>
          <a:endParaRPr lang="en-US"/>
        </a:p>
      </dgm:t>
    </dgm:pt>
    <dgm:pt modelId="{24D475C3-B712-4ABC-90E9-4E27B7B66447}" type="sibTrans" cxnId="{3632BD25-52E9-4F8B-978A-64A6AC0F18B1}">
      <dgm:prSet/>
      <dgm:spPr/>
      <dgm:t>
        <a:bodyPr/>
        <a:lstStyle/>
        <a:p>
          <a:endParaRPr lang="en-US"/>
        </a:p>
      </dgm:t>
    </dgm:pt>
    <dgm:pt modelId="{3D33720F-4C51-4BAA-8C24-2E21BC2EEE1B}">
      <dgm:prSet/>
      <dgm:spPr/>
      <dgm:t>
        <a:bodyPr/>
        <a:lstStyle/>
        <a:p>
          <a:r>
            <a:rPr lang="en-US"/>
            <a:t>Flight Number vs. Orbit</a:t>
          </a:r>
        </a:p>
      </dgm:t>
    </dgm:pt>
    <dgm:pt modelId="{AFE93C1B-1E00-4FC7-9F01-7CCE8501056F}" type="parTrans" cxnId="{D9B45110-74F3-44A5-92F5-A118B1CD8FA1}">
      <dgm:prSet/>
      <dgm:spPr/>
      <dgm:t>
        <a:bodyPr/>
        <a:lstStyle/>
        <a:p>
          <a:endParaRPr lang="en-US"/>
        </a:p>
      </dgm:t>
    </dgm:pt>
    <dgm:pt modelId="{7FB7C8CD-1744-43B0-8868-671CE2A370B6}" type="sibTrans" cxnId="{D9B45110-74F3-44A5-92F5-A118B1CD8FA1}">
      <dgm:prSet/>
      <dgm:spPr/>
      <dgm:t>
        <a:bodyPr/>
        <a:lstStyle/>
        <a:p>
          <a:endParaRPr lang="en-US"/>
        </a:p>
      </dgm:t>
    </dgm:pt>
    <dgm:pt modelId="{180C8836-B618-46E7-BB6D-DB2EA263FFAE}">
      <dgm:prSet/>
      <dgm:spPr/>
      <dgm:t>
        <a:bodyPr/>
        <a:lstStyle/>
        <a:p>
          <a:r>
            <a:rPr lang="en-US"/>
            <a:t>Payload vs Orbit</a:t>
          </a:r>
        </a:p>
      </dgm:t>
    </dgm:pt>
    <dgm:pt modelId="{84516F20-37B7-4FB7-BB4C-482ECA5D24A9}" type="parTrans" cxnId="{ECCF9151-1DD7-4804-8CB3-A0171154E4E7}">
      <dgm:prSet/>
      <dgm:spPr/>
      <dgm:t>
        <a:bodyPr/>
        <a:lstStyle/>
        <a:p>
          <a:endParaRPr lang="en-US"/>
        </a:p>
      </dgm:t>
    </dgm:pt>
    <dgm:pt modelId="{EBE4F61C-3A9C-436F-A2B2-45D1186D3DFB}" type="sibTrans" cxnId="{ECCF9151-1DD7-4804-8CB3-A0171154E4E7}">
      <dgm:prSet/>
      <dgm:spPr/>
      <dgm:t>
        <a:bodyPr/>
        <a:lstStyle/>
        <a:p>
          <a:endParaRPr lang="en-US"/>
        </a:p>
      </dgm:t>
    </dgm:pt>
    <dgm:pt modelId="{A128D6EE-B8BA-4F7E-8707-A75977D82CFA}">
      <dgm:prSet/>
      <dgm:spPr/>
      <dgm:t>
        <a:bodyPr/>
        <a:lstStyle/>
        <a:p>
          <a:r>
            <a:rPr lang="en-US"/>
            <a:t>Success Yearly Trend</a:t>
          </a:r>
        </a:p>
      </dgm:t>
    </dgm:pt>
    <dgm:pt modelId="{EA3B0A4B-85B9-4D07-8F9B-2DE011482D1E}" type="parTrans" cxnId="{2AA5B403-B3BB-4CCB-86E4-3BEC14DE6E7E}">
      <dgm:prSet/>
      <dgm:spPr/>
      <dgm:t>
        <a:bodyPr/>
        <a:lstStyle/>
        <a:p>
          <a:endParaRPr lang="en-US"/>
        </a:p>
      </dgm:t>
    </dgm:pt>
    <dgm:pt modelId="{1A0280EB-1978-4BD1-8231-8DA242CFCEEB}" type="sibTrans" cxnId="{2AA5B403-B3BB-4CCB-86E4-3BEC14DE6E7E}">
      <dgm:prSet/>
      <dgm:spPr/>
      <dgm:t>
        <a:bodyPr/>
        <a:lstStyle/>
        <a:p>
          <a:endParaRPr lang="en-US"/>
        </a:p>
      </dgm:t>
    </dgm:pt>
    <dgm:pt modelId="{0733704A-E6ED-495A-82B8-AB3E17080D16}" type="pres">
      <dgm:prSet presAssocID="{F109C5F2-38E8-4A47-8F1F-4E44EB6FA0B7}" presName="linear" presStyleCnt="0">
        <dgm:presLayoutVars>
          <dgm:animLvl val="lvl"/>
          <dgm:resizeHandles val="exact"/>
        </dgm:presLayoutVars>
      </dgm:prSet>
      <dgm:spPr/>
    </dgm:pt>
    <dgm:pt modelId="{1DEF0F19-0858-4981-976B-87E159879944}" type="pres">
      <dgm:prSet presAssocID="{7D1B3289-5FA5-4EB8-B4ED-8C31C3076CC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9209B78-E054-4F92-BF1D-35730F580A92}" type="pres">
      <dgm:prSet presAssocID="{737B1481-11F4-42D9-8670-DE39F3354B48}" presName="spacer" presStyleCnt="0"/>
      <dgm:spPr/>
    </dgm:pt>
    <dgm:pt modelId="{C4E9F589-EBE4-45AA-90EF-D2D277881D22}" type="pres">
      <dgm:prSet presAssocID="{7B34FA0A-1098-4AD4-9862-8C10B6747A9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4EC21B0-5129-4C21-9F6E-FEDEFAE0FEF0}" type="pres">
      <dgm:prSet presAssocID="{AEB66D31-E818-4F11-9D66-054546B7F7D3}" presName="spacer" presStyleCnt="0"/>
      <dgm:spPr/>
    </dgm:pt>
    <dgm:pt modelId="{883E9085-ABEB-4CCA-BA3C-DB913EA41242}" type="pres">
      <dgm:prSet presAssocID="{EC2C2621-3472-4E68-B3BA-20CFE4DEF0C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C346EF2-1A73-40D1-B98C-5391B3580223}" type="pres">
      <dgm:prSet presAssocID="{A3B603DF-1FD2-492D-A637-B338FA7DEE6A}" presName="spacer" presStyleCnt="0"/>
      <dgm:spPr/>
    </dgm:pt>
    <dgm:pt modelId="{9A5C0FAF-30AB-4A8A-99AF-2679351DA639}" type="pres">
      <dgm:prSet presAssocID="{80765DF0-8591-4BD0-A75D-7450A5B04EE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C98F563-1F08-4101-A37D-184FF7506036}" type="pres">
      <dgm:prSet presAssocID="{24D475C3-B712-4ABC-90E9-4E27B7B66447}" presName="spacer" presStyleCnt="0"/>
      <dgm:spPr/>
    </dgm:pt>
    <dgm:pt modelId="{E12B5E47-04EA-4EF9-8FF3-F0B92D289954}" type="pres">
      <dgm:prSet presAssocID="{3D33720F-4C51-4BAA-8C24-2E21BC2EEE1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C343CC6-4288-478B-8559-5CB17CC0FC49}" type="pres">
      <dgm:prSet presAssocID="{7FB7C8CD-1744-43B0-8868-671CE2A370B6}" presName="spacer" presStyleCnt="0"/>
      <dgm:spPr/>
    </dgm:pt>
    <dgm:pt modelId="{BD9B383E-C922-4DBD-8A51-05523D64E803}" type="pres">
      <dgm:prSet presAssocID="{180C8836-B618-46E7-BB6D-DB2EA263FFA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BFB4405-D699-47CA-A063-DF9CF6734312}" type="pres">
      <dgm:prSet presAssocID="{EBE4F61C-3A9C-436F-A2B2-45D1186D3DFB}" presName="spacer" presStyleCnt="0"/>
      <dgm:spPr/>
    </dgm:pt>
    <dgm:pt modelId="{CA531435-7779-4B5B-9FEE-68B67897F2E1}" type="pres">
      <dgm:prSet presAssocID="{A128D6EE-B8BA-4F7E-8707-A75977D82CF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AA5B403-B3BB-4CCB-86E4-3BEC14DE6E7E}" srcId="{F109C5F2-38E8-4A47-8F1F-4E44EB6FA0B7}" destId="{A128D6EE-B8BA-4F7E-8707-A75977D82CFA}" srcOrd="6" destOrd="0" parTransId="{EA3B0A4B-85B9-4D07-8F9B-2DE011482D1E}" sibTransId="{1A0280EB-1978-4BD1-8231-8DA242CFCEEB}"/>
    <dgm:cxn modelId="{D9B45110-74F3-44A5-92F5-A118B1CD8FA1}" srcId="{F109C5F2-38E8-4A47-8F1F-4E44EB6FA0B7}" destId="{3D33720F-4C51-4BAA-8C24-2E21BC2EEE1B}" srcOrd="4" destOrd="0" parTransId="{AFE93C1B-1E00-4FC7-9F01-7CCE8501056F}" sibTransId="{7FB7C8CD-1744-43B0-8868-671CE2A370B6}"/>
    <dgm:cxn modelId="{2A2E1B11-73E9-4DCB-BDF8-AA95C618F6E1}" srcId="{F109C5F2-38E8-4A47-8F1F-4E44EB6FA0B7}" destId="{7B34FA0A-1098-4AD4-9862-8C10B6747A99}" srcOrd="1" destOrd="0" parTransId="{9E51A4D7-3607-4C0A-AC00-E46A9B3C109D}" sibTransId="{AEB66D31-E818-4F11-9D66-054546B7F7D3}"/>
    <dgm:cxn modelId="{3E31381B-7569-47EB-8687-CCC9A9E46CE8}" srcId="{F109C5F2-38E8-4A47-8F1F-4E44EB6FA0B7}" destId="{EC2C2621-3472-4E68-B3BA-20CFE4DEF0C0}" srcOrd="2" destOrd="0" parTransId="{9D27881F-4C30-4CB2-B7FF-98F9B9E2BA0A}" sibTransId="{A3B603DF-1FD2-492D-A637-B338FA7DEE6A}"/>
    <dgm:cxn modelId="{B55B5021-6F75-4864-92DF-12829FC1DE4E}" type="presOf" srcId="{A128D6EE-B8BA-4F7E-8707-A75977D82CFA}" destId="{CA531435-7779-4B5B-9FEE-68B67897F2E1}" srcOrd="0" destOrd="0" presId="urn:microsoft.com/office/officeart/2005/8/layout/vList2"/>
    <dgm:cxn modelId="{3632BD25-52E9-4F8B-978A-64A6AC0F18B1}" srcId="{F109C5F2-38E8-4A47-8F1F-4E44EB6FA0B7}" destId="{80765DF0-8591-4BD0-A75D-7450A5B04EE1}" srcOrd="3" destOrd="0" parTransId="{E8887596-D670-4080-8612-5AF703825153}" sibTransId="{24D475C3-B712-4ABC-90E9-4E27B7B66447}"/>
    <dgm:cxn modelId="{F7C9802F-7EDA-4653-A558-BF0201143AB2}" srcId="{F109C5F2-38E8-4A47-8F1F-4E44EB6FA0B7}" destId="{7D1B3289-5FA5-4EB8-B4ED-8C31C3076CC6}" srcOrd="0" destOrd="0" parTransId="{BEEC4D59-F838-4EDA-B32C-A16886ED0B68}" sibTransId="{737B1481-11F4-42D9-8670-DE39F3354B48}"/>
    <dgm:cxn modelId="{88073940-0FBC-4901-BF2F-C7C2F886EBA0}" type="presOf" srcId="{7B34FA0A-1098-4AD4-9862-8C10B6747A99}" destId="{C4E9F589-EBE4-45AA-90EF-D2D277881D22}" srcOrd="0" destOrd="0" presId="urn:microsoft.com/office/officeart/2005/8/layout/vList2"/>
    <dgm:cxn modelId="{A8F37B5E-F02C-4342-8B4E-9554C8DBAEEF}" type="presOf" srcId="{180C8836-B618-46E7-BB6D-DB2EA263FFAE}" destId="{BD9B383E-C922-4DBD-8A51-05523D64E803}" srcOrd="0" destOrd="0" presId="urn:microsoft.com/office/officeart/2005/8/layout/vList2"/>
    <dgm:cxn modelId="{D48E994B-6086-4065-9D56-3926D11E3633}" type="presOf" srcId="{80765DF0-8591-4BD0-A75D-7450A5B04EE1}" destId="{9A5C0FAF-30AB-4A8A-99AF-2679351DA639}" srcOrd="0" destOrd="0" presId="urn:microsoft.com/office/officeart/2005/8/layout/vList2"/>
    <dgm:cxn modelId="{ECCF9151-1DD7-4804-8CB3-A0171154E4E7}" srcId="{F109C5F2-38E8-4A47-8F1F-4E44EB6FA0B7}" destId="{180C8836-B618-46E7-BB6D-DB2EA263FFAE}" srcOrd="5" destOrd="0" parTransId="{84516F20-37B7-4FB7-BB4C-482ECA5D24A9}" sibTransId="{EBE4F61C-3A9C-436F-A2B2-45D1186D3DFB}"/>
    <dgm:cxn modelId="{9972E586-7B20-4738-A03F-E4462033D940}" type="presOf" srcId="{3D33720F-4C51-4BAA-8C24-2E21BC2EEE1B}" destId="{E12B5E47-04EA-4EF9-8FF3-F0B92D289954}" srcOrd="0" destOrd="0" presId="urn:microsoft.com/office/officeart/2005/8/layout/vList2"/>
    <dgm:cxn modelId="{002D2AA1-5179-4607-86F9-010FEC5B02F5}" type="presOf" srcId="{F109C5F2-38E8-4A47-8F1F-4E44EB6FA0B7}" destId="{0733704A-E6ED-495A-82B8-AB3E17080D16}" srcOrd="0" destOrd="0" presId="urn:microsoft.com/office/officeart/2005/8/layout/vList2"/>
    <dgm:cxn modelId="{11F39EE3-C3AD-47A8-BF5B-71DC87E74DD5}" type="presOf" srcId="{7D1B3289-5FA5-4EB8-B4ED-8C31C3076CC6}" destId="{1DEF0F19-0858-4981-976B-87E159879944}" srcOrd="0" destOrd="0" presId="urn:microsoft.com/office/officeart/2005/8/layout/vList2"/>
    <dgm:cxn modelId="{E0A857FF-2BCD-409F-AE04-B73D5E71E7C9}" type="presOf" srcId="{EC2C2621-3472-4E68-B3BA-20CFE4DEF0C0}" destId="{883E9085-ABEB-4CCA-BA3C-DB913EA41242}" srcOrd="0" destOrd="0" presId="urn:microsoft.com/office/officeart/2005/8/layout/vList2"/>
    <dgm:cxn modelId="{E746CC9C-C57A-4425-9842-09D37EC66B54}" type="presParOf" srcId="{0733704A-E6ED-495A-82B8-AB3E17080D16}" destId="{1DEF0F19-0858-4981-976B-87E159879944}" srcOrd="0" destOrd="0" presId="urn:microsoft.com/office/officeart/2005/8/layout/vList2"/>
    <dgm:cxn modelId="{893A8EAA-238B-429A-9FFC-D2BD64EAC4F8}" type="presParOf" srcId="{0733704A-E6ED-495A-82B8-AB3E17080D16}" destId="{C9209B78-E054-4F92-BF1D-35730F580A92}" srcOrd="1" destOrd="0" presId="urn:microsoft.com/office/officeart/2005/8/layout/vList2"/>
    <dgm:cxn modelId="{E6FEB455-A04A-4C77-A505-378DCAAD167A}" type="presParOf" srcId="{0733704A-E6ED-495A-82B8-AB3E17080D16}" destId="{C4E9F589-EBE4-45AA-90EF-D2D277881D22}" srcOrd="2" destOrd="0" presId="urn:microsoft.com/office/officeart/2005/8/layout/vList2"/>
    <dgm:cxn modelId="{68B83D21-D44D-431A-BA33-E3B0E763413F}" type="presParOf" srcId="{0733704A-E6ED-495A-82B8-AB3E17080D16}" destId="{D4EC21B0-5129-4C21-9F6E-FEDEFAE0FEF0}" srcOrd="3" destOrd="0" presId="urn:microsoft.com/office/officeart/2005/8/layout/vList2"/>
    <dgm:cxn modelId="{2A2B2831-60C8-4776-A591-7692EBB3C7B6}" type="presParOf" srcId="{0733704A-E6ED-495A-82B8-AB3E17080D16}" destId="{883E9085-ABEB-4CCA-BA3C-DB913EA41242}" srcOrd="4" destOrd="0" presId="urn:microsoft.com/office/officeart/2005/8/layout/vList2"/>
    <dgm:cxn modelId="{D875910B-3CF2-4845-B6FB-F05FFB52688B}" type="presParOf" srcId="{0733704A-E6ED-495A-82B8-AB3E17080D16}" destId="{7C346EF2-1A73-40D1-B98C-5391B3580223}" srcOrd="5" destOrd="0" presId="urn:microsoft.com/office/officeart/2005/8/layout/vList2"/>
    <dgm:cxn modelId="{9EEF06F9-1A7C-42D2-A645-437A08AE83AB}" type="presParOf" srcId="{0733704A-E6ED-495A-82B8-AB3E17080D16}" destId="{9A5C0FAF-30AB-4A8A-99AF-2679351DA639}" srcOrd="6" destOrd="0" presId="urn:microsoft.com/office/officeart/2005/8/layout/vList2"/>
    <dgm:cxn modelId="{02CA7FA1-05F2-4954-BD1F-1068C7024C29}" type="presParOf" srcId="{0733704A-E6ED-495A-82B8-AB3E17080D16}" destId="{BC98F563-1F08-4101-A37D-184FF7506036}" srcOrd="7" destOrd="0" presId="urn:microsoft.com/office/officeart/2005/8/layout/vList2"/>
    <dgm:cxn modelId="{C7BBE3CF-A6FF-4397-8C7B-74B2BC6403F7}" type="presParOf" srcId="{0733704A-E6ED-495A-82B8-AB3E17080D16}" destId="{E12B5E47-04EA-4EF9-8FF3-F0B92D289954}" srcOrd="8" destOrd="0" presId="urn:microsoft.com/office/officeart/2005/8/layout/vList2"/>
    <dgm:cxn modelId="{8CE123AF-DCEF-47EC-9C85-C618874C1250}" type="presParOf" srcId="{0733704A-E6ED-495A-82B8-AB3E17080D16}" destId="{DC343CC6-4288-478B-8559-5CB17CC0FC49}" srcOrd="9" destOrd="0" presId="urn:microsoft.com/office/officeart/2005/8/layout/vList2"/>
    <dgm:cxn modelId="{5A411A36-435B-4E6F-871B-2C3A5489D790}" type="presParOf" srcId="{0733704A-E6ED-495A-82B8-AB3E17080D16}" destId="{BD9B383E-C922-4DBD-8A51-05523D64E803}" srcOrd="10" destOrd="0" presId="urn:microsoft.com/office/officeart/2005/8/layout/vList2"/>
    <dgm:cxn modelId="{CD1CD123-0290-4CF4-A3E7-C1549A389AF6}" type="presParOf" srcId="{0733704A-E6ED-495A-82B8-AB3E17080D16}" destId="{CBFB4405-D699-47CA-A063-DF9CF6734312}" srcOrd="11" destOrd="0" presId="urn:microsoft.com/office/officeart/2005/8/layout/vList2"/>
    <dgm:cxn modelId="{5D918483-57AE-419A-99EA-58B2A9557834}" type="presParOf" srcId="{0733704A-E6ED-495A-82B8-AB3E17080D16}" destId="{CA531435-7779-4B5B-9FEE-68B67897F2E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68B5F3-22F5-4DDC-92BC-85BC72D4F8E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80503881-39C9-45EE-87B6-0B35D979F78B}">
      <dgm:prSet phldrT="[Text]"/>
      <dgm:spPr/>
      <dgm:t>
        <a:bodyPr/>
        <a:lstStyle/>
        <a:p>
          <a:r>
            <a:rPr lang="en-US" b="0" i="0" dirty="0"/>
            <a:t>Standardize the data</a:t>
          </a:r>
          <a:endParaRPr lang="en-US" dirty="0"/>
        </a:p>
      </dgm:t>
    </dgm:pt>
    <dgm:pt modelId="{AB60E29F-4431-4031-AAB0-1914E73CC85D}" type="parTrans" cxnId="{FAF83647-BB50-4872-AEFD-9F714DF59D34}">
      <dgm:prSet/>
      <dgm:spPr/>
      <dgm:t>
        <a:bodyPr/>
        <a:lstStyle/>
        <a:p>
          <a:endParaRPr lang="en-US"/>
        </a:p>
      </dgm:t>
    </dgm:pt>
    <dgm:pt modelId="{49DFD508-8A4E-414D-AED9-BCE0F896947C}" type="sibTrans" cxnId="{FAF83647-BB50-4872-AEFD-9F714DF59D34}">
      <dgm:prSet/>
      <dgm:spPr/>
      <dgm:t>
        <a:bodyPr/>
        <a:lstStyle/>
        <a:p>
          <a:endParaRPr lang="en-US"/>
        </a:p>
      </dgm:t>
    </dgm:pt>
    <dgm:pt modelId="{F6C64496-8C27-491B-A871-9124DC4A4ED5}">
      <dgm:prSet phldrT="[Text]"/>
      <dgm:spPr/>
      <dgm:t>
        <a:bodyPr/>
        <a:lstStyle/>
        <a:p>
          <a:r>
            <a:rPr lang="en-US" b="0" i="0" dirty="0"/>
            <a:t>Use the function </a:t>
          </a:r>
          <a:r>
            <a:rPr lang="en-US" b="0" i="0" dirty="0" err="1"/>
            <a:t>train_test_split</a:t>
          </a:r>
          <a:r>
            <a:rPr lang="en-US" b="0" i="0" dirty="0"/>
            <a:t> to split the data X and Y into training and test data</a:t>
          </a:r>
          <a:endParaRPr lang="en-US" dirty="0"/>
        </a:p>
      </dgm:t>
    </dgm:pt>
    <dgm:pt modelId="{324B2687-0DB7-4845-BAFB-39ACF8EFF5CF}" type="parTrans" cxnId="{AC6517D7-32A5-4271-A507-62CFF1B03200}">
      <dgm:prSet/>
      <dgm:spPr/>
      <dgm:t>
        <a:bodyPr/>
        <a:lstStyle/>
        <a:p>
          <a:endParaRPr lang="en-US"/>
        </a:p>
      </dgm:t>
    </dgm:pt>
    <dgm:pt modelId="{BCA635C6-569D-473C-9776-B20B07C32F83}" type="sibTrans" cxnId="{AC6517D7-32A5-4271-A507-62CFF1B03200}">
      <dgm:prSet/>
      <dgm:spPr/>
      <dgm:t>
        <a:bodyPr/>
        <a:lstStyle/>
        <a:p>
          <a:endParaRPr lang="en-US"/>
        </a:p>
      </dgm:t>
    </dgm:pt>
    <dgm:pt modelId="{5086B239-4CFF-4019-9E83-3047D797A281}">
      <dgm:prSet phldrT="[Text]"/>
      <dgm:spPr/>
      <dgm:t>
        <a:bodyPr/>
        <a:lstStyle/>
        <a:p>
          <a:r>
            <a:rPr lang="en-US" b="0" i="0" dirty="0"/>
            <a:t>Create different model objects then create a GridSearchCV </a:t>
          </a:r>
          <a:endParaRPr lang="en-US" dirty="0"/>
        </a:p>
      </dgm:t>
    </dgm:pt>
    <dgm:pt modelId="{8F768AB6-3285-4B6C-B2D8-CFD49D6C6B63}" type="parTrans" cxnId="{823BD494-DDB2-4111-A9BF-D0894FD2BC0E}">
      <dgm:prSet/>
      <dgm:spPr/>
      <dgm:t>
        <a:bodyPr/>
        <a:lstStyle/>
        <a:p>
          <a:endParaRPr lang="en-US"/>
        </a:p>
      </dgm:t>
    </dgm:pt>
    <dgm:pt modelId="{6F0A83A5-2F28-4154-A0A0-E886077C7C35}" type="sibTrans" cxnId="{823BD494-DDB2-4111-A9BF-D0894FD2BC0E}">
      <dgm:prSet/>
      <dgm:spPr/>
      <dgm:t>
        <a:bodyPr/>
        <a:lstStyle/>
        <a:p>
          <a:endParaRPr lang="en-US"/>
        </a:p>
      </dgm:t>
    </dgm:pt>
    <dgm:pt modelId="{B907FD34-5059-4150-861A-428AB8820C73}">
      <dgm:prSet phldrT="[Text]"/>
      <dgm:spPr/>
      <dgm:t>
        <a:bodyPr/>
        <a:lstStyle/>
        <a:p>
          <a:r>
            <a:rPr lang="en-US" b="0" i="0" dirty="0"/>
            <a:t>Calculate the accuracy on the test data using the method</a:t>
          </a:r>
          <a:endParaRPr lang="en-US" dirty="0"/>
        </a:p>
      </dgm:t>
    </dgm:pt>
    <dgm:pt modelId="{A5746E62-A37B-4F9C-A0B6-F73D359EF266}" type="parTrans" cxnId="{9BFA3036-296C-401E-BE7E-E957AC2B3817}">
      <dgm:prSet/>
      <dgm:spPr/>
      <dgm:t>
        <a:bodyPr/>
        <a:lstStyle/>
        <a:p>
          <a:endParaRPr lang="en-US"/>
        </a:p>
      </dgm:t>
    </dgm:pt>
    <dgm:pt modelId="{287FA4A8-9E12-40D0-815D-139D28F1AB46}" type="sibTrans" cxnId="{9BFA3036-296C-401E-BE7E-E957AC2B3817}">
      <dgm:prSet/>
      <dgm:spPr/>
      <dgm:t>
        <a:bodyPr/>
        <a:lstStyle/>
        <a:p>
          <a:endParaRPr lang="en-US"/>
        </a:p>
      </dgm:t>
    </dgm:pt>
    <dgm:pt modelId="{8BEC3FD6-85FC-44C8-AF8F-BB3D3519167A}">
      <dgm:prSet phldrT="[Text]"/>
      <dgm:spPr/>
      <dgm:t>
        <a:bodyPr/>
        <a:lstStyle/>
        <a:p>
          <a:r>
            <a:rPr lang="en-US" b="0" i="0" dirty="0"/>
            <a:t>Examining the confusion matrix</a:t>
          </a:r>
          <a:endParaRPr lang="en-US" dirty="0"/>
        </a:p>
      </dgm:t>
    </dgm:pt>
    <dgm:pt modelId="{A4CA39BE-CA17-427A-B4A4-7398088FB978}" type="parTrans" cxnId="{3735F382-175C-49DC-BB9B-9AD1C1A7F157}">
      <dgm:prSet/>
      <dgm:spPr/>
      <dgm:t>
        <a:bodyPr/>
        <a:lstStyle/>
        <a:p>
          <a:endParaRPr lang="en-US"/>
        </a:p>
      </dgm:t>
    </dgm:pt>
    <dgm:pt modelId="{1805E6DD-F2A0-418D-B605-9A0844EAFD64}" type="sibTrans" cxnId="{3735F382-175C-49DC-BB9B-9AD1C1A7F157}">
      <dgm:prSet/>
      <dgm:spPr/>
      <dgm:t>
        <a:bodyPr/>
        <a:lstStyle/>
        <a:p>
          <a:endParaRPr lang="en-US"/>
        </a:p>
      </dgm:t>
    </dgm:pt>
    <dgm:pt modelId="{B9096772-E569-4C19-8945-3B4A7E1FBB51}" type="pres">
      <dgm:prSet presAssocID="{9B68B5F3-22F5-4DDC-92BC-85BC72D4F8E5}" presName="CompostProcess" presStyleCnt="0">
        <dgm:presLayoutVars>
          <dgm:dir/>
          <dgm:resizeHandles val="exact"/>
        </dgm:presLayoutVars>
      </dgm:prSet>
      <dgm:spPr/>
    </dgm:pt>
    <dgm:pt modelId="{8D2FF7C0-D487-4D14-A384-3D5932024B62}" type="pres">
      <dgm:prSet presAssocID="{9B68B5F3-22F5-4DDC-92BC-85BC72D4F8E5}" presName="arrow" presStyleLbl="bgShp" presStyleIdx="0" presStyleCnt="1"/>
      <dgm:spPr/>
    </dgm:pt>
    <dgm:pt modelId="{8F85C98A-C052-4E12-A58A-4AB8259EA3D8}" type="pres">
      <dgm:prSet presAssocID="{9B68B5F3-22F5-4DDC-92BC-85BC72D4F8E5}" presName="linearProcess" presStyleCnt="0"/>
      <dgm:spPr/>
    </dgm:pt>
    <dgm:pt modelId="{57A34CFA-1D04-4C32-999E-3E3BA8BD410F}" type="pres">
      <dgm:prSet presAssocID="{80503881-39C9-45EE-87B6-0B35D979F78B}" presName="textNode" presStyleLbl="node1" presStyleIdx="0" presStyleCnt="5">
        <dgm:presLayoutVars>
          <dgm:bulletEnabled val="1"/>
        </dgm:presLayoutVars>
      </dgm:prSet>
      <dgm:spPr/>
    </dgm:pt>
    <dgm:pt modelId="{5FDFEFF0-54A5-48FD-94B3-C138F71DC2D9}" type="pres">
      <dgm:prSet presAssocID="{49DFD508-8A4E-414D-AED9-BCE0F896947C}" presName="sibTrans" presStyleCnt="0"/>
      <dgm:spPr/>
    </dgm:pt>
    <dgm:pt modelId="{031DA5B0-8E4F-4446-9547-C935EF0080CE}" type="pres">
      <dgm:prSet presAssocID="{F6C64496-8C27-491B-A871-9124DC4A4ED5}" presName="textNode" presStyleLbl="node1" presStyleIdx="1" presStyleCnt="5">
        <dgm:presLayoutVars>
          <dgm:bulletEnabled val="1"/>
        </dgm:presLayoutVars>
      </dgm:prSet>
      <dgm:spPr/>
    </dgm:pt>
    <dgm:pt modelId="{A9021A6B-87A2-4864-B978-83C0C537B39A}" type="pres">
      <dgm:prSet presAssocID="{BCA635C6-569D-473C-9776-B20B07C32F83}" presName="sibTrans" presStyleCnt="0"/>
      <dgm:spPr/>
    </dgm:pt>
    <dgm:pt modelId="{9C8502FE-7AD5-483D-8A22-EDF1A32AD0C4}" type="pres">
      <dgm:prSet presAssocID="{5086B239-4CFF-4019-9E83-3047D797A281}" presName="textNode" presStyleLbl="node1" presStyleIdx="2" presStyleCnt="5">
        <dgm:presLayoutVars>
          <dgm:bulletEnabled val="1"/>
        </dgm:presLayoutVars>
      </dgm:prSet>
      <dgm:spPr/>
    </dgm:pt>
    <dgm:pt modelId="{928A4013-9BEA-41A3-A095-94D376F3BA49}" type="pres">
      <dgm:prSet presAssocID="{6F0A83A5-2F28-4154-A0A0-E886077C7C35}" presName="sibTrans" presStyleCnt="0"/>
      <dgm:spPr/>
    </dgm:pt>
    <dgm:pt modelId="{410A2CE2-EEC3-4C4C-972B-81BFB9B80907}" type="pres">
      <dgm:prSet presAssocID="{B907FD34-5059-4150-861A-428AB8820C73}" presName="textNode" presStyleLbl="node1" presStyleIdx="3" presStyleCnt="5">
        <dgm:presLayoutVars>
          <dgm:bulletEnabled val="1"/>
        </dgm:presLayoutVars>
      </dgm:prSet>
      <dgm:spPr/>
    </dgm:pt>
    <dgm:pt modelId="{803AA410-012D-4104-99F3-FA88B3776419}" type="pres">
      <dgm:prSet presAssocID="{287FA4A8-9E12-40D0-815D-139D28F1AB46}" presName="sibTrans" presStyleCnt="0"/>
      <dgm:spPr/>
    </dgm:pt>
    <dgm:pt modelId="{B5F0DC05-95AD-47BC-AF66-CFCF82B97243}" type="pres">
      <dgm:prSet presAssocID="{8BEC3FD6-85FC-44C8-AF8F-BB3D3519167A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8F36D25-C13B-4B9C-AD32-5C2353C765F5}" type="presOf" srcId="{5086B239-4CFF-4019-9E83-3047D797A281}" destId="{9C8502FE-7AD5-483D-8A22-EDF1A32AD0C4}" srcOrd="0" destOrd="0" presId="urn:microsoft.com/office/officeart/2005/8/layout/hProcess9"/>
    <dgm:cxn modelId="{9BFA3036-296C-401E-BE7E-E957AC2B3817}" srcId="{9B68B5F3-22F5-4DDC-92BC-85BC72D4F8E5}" destId="{B907FD34-5059-4150-861A-428AB8820C73}" srcOrd="3" destOrd="0" parTransId="{A5746E62-A37B-4F9C-A0B6-F73D359EF266}" sibTransId="{287FA4A8-9E12-40D0-815D-139D28F1AB46}"/>
    <dgm:cxn modelId="{A964DF5D-3487-45CF-93B3-CEB0BC457D16}" type="presOf" srcId="{8BEC3FD6-85FC-44C8-AF8F-BB3D3519167A}" destId="{B5F0DC05-95AD-47BC-AF66-CFCF82B97243}" srcOrd="0" destOrd="0" presId="urn:microsoft.com/office/officeart/2005/8/layout/hProcess9"/>
    <dgm:cxn modelId="{C064955F-0ABC-4C96-852E-A9570F95A2AC}" type="presOf" srcId="{80503881-39C9-45EE-87B6-0B35D979F78B}" destId="{57A34CFA-1D04-4C32-999E-3E3BA8BD410F}" srcOrd="0" destOrd="0" presId="urn:microsoft.com/office/officeart/2005/8/layout/hProcess9"/>
    <dgm:cxn modelId="{FAF83647-BB50-4872-AEFD-9F714DF59D34}" srcId="{9B68B5F3-22F5-4DDC-92BC-85BC72D4F8E5}" destId="{80503881-39C9-45EE-87B6-0B35D979F78B}" srcOrd="0" destOrd="0" parTransId="{AB60E29F-4431-4031-AAB0-1914E73CC85D}" sibTransId="{49DFD508-8A4E-414D-AED9-BCE0F896947C}"/>
    <dgm:cxn modelId="{22E25D47-408C-4239-8EDA-F8F3006BDB7A}" type="presOf" srcId="{B907FD34-5059-4150-861A-428AB8820C73}" destId="{410A2CE2-EEC3-4C4C-972B-81BFB9B80907}" srcOrd="0" destOrd="0" presId="urn:microsoft.com/office/officeart/2005/8/layout/hProcess9"/>
    <dgm:cxn modelId="{3735F382-175C-49DC-BB9B-9AD1C1A7F157}" srcId="{9B68B5F3-22F5-4DDC-92BC-85BC72D4F8E5}" destId="{8BEC3FD6-85FC-44C8-AF8F-BB3D3519167A}" srcOrd="4" destOrd="0" parTransId="{A4CA39BE-CA17-427A-B4A4-7398088FB978}" sibTransId="{1805E6DD-F2A0-418D-B605-9A0844EAFD64}"/>
    <dgm:cxn modelId="{823BD494-DDB2-4111-A9BF-D0894FD2BC0E}" srcId="{9B68B5F3-22F5-4DDC-92BC-85BC72D4F8E5}" destId="{5086B239-4CFF-4019-9E83-3047D797A281}" srcOrd="2" destOrd="0" parTransId="{8F768AB6-3285-4B6C-B2D8-CFD49D6C6B63}" sibTransId="{6F0A83A5-2F28-4154-A0A0-E886077C7C35}"/>
    <dgm:cxn modelId="{DA09F0A7-DD21-4716-8512-5DE72C7ED740}" type="presOf" srcId="{9B68B5F3-22F5-4DDC-92BC-85BC72D4F8E5}" destId="{B9096772-E569-4C19-8945-3B4A7E1FBB51}" srcOrd="0" destOrd="0" presId="urn:microsoft.com/office/officeart/2005/8/layout/hProcess9"/>
    <dgm:cxn modelId="{46BFB8CE-058A-4D55-A7AA-AAFFC629D1C0}" type="presOf" srcId="{F6C64496-8C27-491B-A871-9124DC4A4ED5}" destId="{031DA5B0-8E4F-4446-9547-C935EF0080CE}" srcOrd="0" destOrd="0" presId="urn:microsoft.com/office/officeart/2005/8/layout/hProcess9"/>
    <dgm:cxn modelId="{AC6517D7-32A5-4271-A507-62CFF1B03200}" srcId="{9B68B5F3-22F5-4DDC-92BC-85BC72D4F8E5}" destId="{F6C64496-8C27-491B-A871-9124DC4A4ED5}" srcOrd="1" destOrd="0" parTransId="{324B2687-0DB7-4845-BAFB-39ACF8EFF5CF}" sibTransId="{BCA635C6-569D-473C-9776-B20B07C32F83}"/>
    <dgm:cxn modelId="{21C2FC65-EB50-477F-9E43-2988DE59BA73}" type="presParOf" srcId="{B9096772-E569-4C19-8945-3B4A7E1FBB51}" destId="{8D2FF7C0-D487-4D14-A384-3D5932024B62}" srcOrd="0" destOrd="0" presId="urn:microsoft.com/office/officeart/2005/8/layout/hProcess9"/>
    <dgm:cxn modelId="{BE39B225-897C-4A96-8298-5A93CE8743EC}" type="presParOf" srcId="{B9096772-E569-4C19-8945-3B4A7E1FBB51}" destId="{8F85C98A-C052-4E12-A58A-4AB8259EA3D8}" srcOrd="1" destOrd="0" presId="urn:microsoft.com/office/officeart/2005/8/layout/hProcess9"/>
    <dgm:cxn modelId="{745231B3-FF47-4780-87E7-E474942BF0B5}" type="presParOf" srcId="{8F85C98A-C052-4E12-A58A-4AB8259EA3D8}" destId="{57A34CFA-1D04-4C32-999E-3E3BA8BD410F}" srcOrd="0" destOrd="0" presId="urn:microsoft.com/office/officeart/2005/8/layout/hProcess9"/>
    <dgm:cxn modelId="{288AE9B6-B745-47B0-8112-0DA9B254CFAC}" type="presParOf" srcId="{8F85C98A-C052-4E12-A58A-4AB8259EA3D8}" destId="{5FDFEFF0-54A5-48FD-94B3-C138F71DC2D9}" srcOrd="1" destOrd="0" presId="urn:microsoft.com/office/officeart/2005/8/layout/hProcess9"/>
    <dgm:cxn modelId="{9212F8F0-CC2E-4BD1-960B-536F52CFF9CB}" type="presParOf" srcId="{8F85C98A-C052-4E12-A58A-4AB8259EA3D8}" destId="{031DA5B0-8E4F-4446-9547-C935EF0080CE}" srcOrd="2" destOrd="0" presId="urn:microsoft.com/office/officeart/2005/8/layout/hProcess9"/>
    <dgm:cxn modelId="{E687ED63-3115-4DA7-B41A-DAFC58D06531}" type="presParOf" srcId="{8F85C98A-C052-4E12-A58A-4AB8259EA3D8}" destId="{A9021A6B-87A2-4864-B978-83C0C537B39A}" srcOrd="3" destOrd="0" presId="urn:microsoft.com/office/officeart/2005/8/layout/hProcess9"/>
    <dgm:cxn modelId="{0DEC6ECE-8C4F-4AE1-B9AB-4521A1FF73EC}" type="presParOf" srcId="{8F85C98A-C052-4E12-A58A-4AB8259EA3D8}" destId="{9C8502FE-7AD5-483D-8A22-EDF1A32AD0C4}" srcOrd="4" destOrd="0" presId="urn:microsoft.com/office/officeart/2005/8/layout/hProcess9"/>
    <dgm:cxn modelId="{D39AABAB-DBE0-4320-B3FC-850B515FD6F4}" type="presParOf" srcId="{8F85C98A-C052-4E12-A58A-4AB8259EA3D8}" destId="{928A4013-9BEA-41A3-A095-94D376F3BA49}" srcOrd="5" destOrd="0" presId="urn:microsoft.com/office/officeart/2005/8/layout/hProcess9"/>
    <dgm:cxn modelId="{91D5A731-2CE9-4B2E-A2C2-B088137274E2}" type="presParOf" srcId="{8F85C98A-C052-4E12-A58A-4AB8259EA3D8}" destId="{410A2CE2-EEC3-4C4C-972B-81BFB9B80907}" srcOrd="6" destOrd="0" presId="urn:microsoft.com/office/officeart/2005/8/layout/hProcess9"/>
    <dgm:cxn modelId="{C9FA8D60-C600-418B-81BC-42C044C997D2}" type="presParOf" srcId="{8F85C98A-C052-4E12-A58A-4AB8259EA3D8}" destId="{803AA410-012D-4104-99F3-FA88B3776419}" srcOrd="7" destOrd="0" presId="urn:microsoft.com/office/officeart/2005/8/layout/hProcess9"/>
    <dgm:cxn modelId="{BC82A332-32B8-42D4-8440-3490C4E8C09A}" type="presParOf" srcId="{8F85C98A-C052-4E12-A58A-4AB8259EA3D8}" destId="{B5F0DC05-95AD-47BC-AF66-CFCF82B9724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427E5-E1BB-45BE-AEEA-7504A57F1234}">
      <dsp:nvSpPr>
        <dsp:cNvPr id="0" name=""/>
        <dsp:cNvSpPr/>
      </dsp:nvSpPr>
      <dsp:spPr>
        <a:xfrm>
          <a:off x="586225" y="0"/>
          <a:ext cx="6643884" cy="2636401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98075-0F01-40EF-8F67-749BC3AC571D}">
      <dsp:nvSpPr>
        <dsp:cNvPr id="0" name=""/>
        <dsp:cNvSpPr/>
      </dsp:nvSpPr>
      <dsp:spPr>
        <a:xfrm>
          <a:off x="3911" y="790920"/>
          <a:ext cx="1881568" cy="1054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Used SpaceX Rest API</a:t>
          </a:r>
        </a:p>
      </dsp:txBody>
      <dsp:txXfrm>
        <a:off x="55390" y="842399"/>
        <a:ext cx="1778610" cy="951602"/>
      </dsp:txXfrm>
    </dsp:sp>
    <dsp:sp modelId="{8B8A1A92-1C2D-4B45-930A-AA6DDE24D175}">
      <dsp:nvSpPr>
        <dsp:cNvPr id="0" name=""/>
        <dsp:cNvSpPr/>
      </dsp:nvSpPr>
      <dsp:spPr>
        <a:xfrm>
          <a:off x="1979559" y="790920"/>
          <a:ext cx="1881568" cy="10545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Returned SpaceX data</a:t>
          </a:r>
        </a:p>
      </dsp:txBody>
      <dsp:txXfrm>
        <a:off x="2031038" y="842399"/>
        <a:ext cx="1778610" cy="951602"/>
      </dsp:txXfrm>
    </dsp:sp>
    <dsp:sp modelId="{02FB3030-6925-432D-A670-E7A9CC233104}">
      <dsp:nvSpPr>
        <dsp:cNvPr id="0" name=""/>
        <dsp:cNvSpPr/>
      </dsp:nvSpPr>
      <dsp:spPr>
        <a:xfrm>
          <a:off x="3955206" y="790920"/>
          <a:ext cx="1881568" cy="10545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Normalized data int a csv file</a:t>
          </a:r>
        </a:p>
      </dsp:txBody>
      <dsp:txXfrm>
        <a:off x="4006685" y="842399"/>
        <a:ext cx="1778610" cy="951602"/>
      </dsp:txXfrm>
    </dsp:sp>
    <dsp:sp modelId="{0624E13E-0617-4D56-9856-3DA1F3E70B21}">
      <dsp:nvSpPr>
        <dsp:cNvPr id="0" name=""/>
        <dsp:cNvSpPr/>
      </dsp:nvSpPr>
      <dsp:spPr>
        <a:xfrm>
          <a:off x="5930854" y="790920"/>
          <a:ext cx="1881568" cy="1054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Consolidation &amp; Wrangling</a:t>
          </a:r>
        </a:p>
      </dsp:txBody>
      <dsp:txXfrm>
        <a:off x="5982333" y="842399"/>
        <a:ext cx="1778610" cy="951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427E5-E1BB-45BE-AEEA-7504A57F1234}">
      <dsp:nvSpPr>
        <dsp:cNvPr id="0" name=""/>
        <dsp:cNvSpPr/>
      </dsp:nvSpPr>
      <dsp:spPr>
        <a:xfrm>
          <a:off x="586225" y="0"/>
          <a:ext cx="6643884" cy="263640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98075-0F01-40EF-8F67-749BC3AC571D}">
      <dsp:nvSpPr>
        <dsp:cNvPr id="0" name=""/>
        <dsp:cNvSpPr/>
      </dsp:nvSpPr>
      <dsp:spPr>
        <a:xfrm>
          <a:off x="3911" y="790920"/>
          <a:ext cx="1881568" cy="1054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Got HTML Response from Wikipedia webpage</a:t>
          </a:r>
        </a:p>
      </dsp:txBody>
      <dsp:txXfrm>
        <a:off x="55390" y="842399"/>
        <a:ext cx="1778610" cy="951602"/>
      </dsp:txXfrm>
    </dsp:sp>
    <dsp:sp modelId="{8B8A1A92-1C2D-4B45-930A-AA6DDE24D175}">
      <dsp:nvSpPr>
        <dsp:cNvPr id="0" name=""/>
        <dsp:cNvSpPr/>
      </dsp:nvSpPr>
      <dsp:spPr>
        <a:xfrm>
          <a:off x="1979559" y="790920"/>
          <a:ext cx="1881568" cy="10545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Used </a:t>
          </a:r>
          <a:r>
            <a:rPr lang="en-US" sz="1600" kern="1200" dirty="0" err="1"/>
            <a:t>BeautifulSoup</a:t>
          </a:r>
          <a:r>
            <a:rPr lang="en-US" sz="1600" kern="1200" dirty="0"/>
            <a:t> to extract Data</a:t>
          </a:r>
        </a:p>
      </dsp:txBody>
      <dsp:txXfrm>
        <a:off x="2031038" y="842399"/>
        <a:ext cx="1778610" cy="951602"/>
      </dsp:txXfrm>
    </dsp:sp>
    <dsp:sp modelId="{02FB3030-6925-432D-A670-E7A9CC233104}">
      <dsp:nvSpPr>
        <dsp:cNvPr id="0" name=""/>
        <dsp:cNvSpPr/>
      </dsp:nvSpPr>
      <dsp:spPr>
        <a:xfrm>
          <a:off x="3955206" y="790920"/>
          <a:ext cx="1881568" cy="10545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Normalized data int a csv file</a:t>
          </a:r>
        </a:p>
      </dsp:txBody>
      <dsp:txXfrm>
        <a:off x="4006685" y="842399"/>
        <a:ext cx="1778610" cy="951602"/>
      </dsp:txXfrm>
    </dsp:sp>
    <dsp:sp modelId="{0624E13E-0617-4D56-9856-3DA1F3E70B21}">
      <dsp:nvSpPr>
        <dsp:cNvPr id="0" name=""/>
        <dsp:cNvSpPr/>
      </dsp:nvSpPr>
      <dsp:spPr>
        <a:xfrm>
          <a:off x="5930854" y="790920"/>
          <a:ext cx="1881568" cy="1054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Consolidation &amp; Wrangling</a:t>
          </a:r>
        </a:p>
      </dsp:txBody>
      <dsp:txXfrm>
        <a:off x="5982333" y="842399"/>
        <a:ext cx="1778610" cy="951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A863D-4B66-4325-B005-5AA4B3450485}">
      <dsp:nvSpPr>
        <dsp:cNvPr id="0" name=""/>
        <dsp:cNvSpPr/>
      </dsp:nvSpPr>
      <dsp:spPr>
        <a:xfrm>
          <a:off x="3925618" y="707208"/>
          <a:ext cx="546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23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84315" y="750044"/>
        <a:ext cx="28841" cy="5768"/>
      </dsp:txXfrm>
    </dsp:sp>
    <dsp:sp modelId="{314AE244-69C8-42D7-A5FF-4F3D4A96430E}">
      <dsp:nvSpPr>
        <dsp:cNvPr id="0" name=""/>
        <dsp:cNvSpPr/>
      </dsp:nvSpPr>
      <dsp:spPr>
        <a:xfrm>
          <a:off x="1419430" y="532"/>
          <a:ext cx="2507987" cy="15047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Determine Null Values</a:t>
          </a:r>
        </a:p>
      </dsp:txBody>
      <dsp:txXfrm>
        <a:off x="1419430" y="532"/>
        <a:ext cx="2507987" cy="1504792"/>
      </dsp:txXfrm>
    </dsp:sp>
    <dsp:sp modelId="{A2AAC152-DF26-43B1-BCCF-B20EA6751828}">
      <dsp:nvSpPr>
        <dsp:cNvPr id="0" name=""/>
        <dsp:cNvSpPr/>
      </dsp:nvSpPr>
      <dsp:spPr>
        <a:xfrm>
          <a:off x="7010442" y="707208"/>
          <a:ext cx="546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237" y="45720"/>
              </a:lnTo>
            </a:path>
          </a:pathLst>
        </a:custGeom>
        <a:noFill/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69140" y="750044"/>
        <a:ext cx="28841" cy="5768"/>
      </dsp:txXfrm>
    </dsp:sp>
    <dsp:sp modelId="{21405A93-1249-4B1D-810D-C741E323EE2E}">
      <dsp:nvSpPr>
        <dsp:cNvPr id="0" name=""/>
        <dsp:cNvSpPr/>
      </dsp:nvSpPr>
      <dsp:spPr>
        <a:xfrm>
          <a:off x="4504255" y="532"/>
          <a:ext cx="2507987" cy="1504792"/>
        </a:xfrm>
        <a:prstGeom prst="rect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Determine the number of launches on each site</a:t>
          </a:r>
        </a:p>
      </dsp:txBody>
      <dsp:txXfrm>
        <a:off x="4504255" y="532"/>
        <a:ext cx="2507987" cy="1504792"/>
      </dsp:txXfrm>
    </dsp:sp>
    <dsp:sp modelId="{98F2B280-660B-4BA0-9EE1-3CD5B37D05ED}">
      <dsp:nvSpPr>
        <dsp:cNvPr id="0" name=""/>
        <dsp:cNvSpPr/>
      </dsp:nvSpPr>
      <dsp:spPr>
        <a:xfrm>
          <a:off x="2673424" y="1503524"/>
          <a:ext cx="6169648" cy="546237"/>
        </a:xfrm>
        <a:custGeom>
          <a:avLst/>
          <a:gdLst/>
          <a:ahLst/>
          <a:cxnLst/>
          <a:rect l="0" t="0" r="0" b="0"/>
          <a:pathLst>
            <a:path>
              <a:moveTo>
                <a:pt x="6169648" y="0"/>
              </a:moveTo>
              <a:lnTo>
                <a:pt x="6169648" y="290218"/>
              </a:lnTo>
              <a:lnTo>
                <a:pt x="0" y="290218"/>
              </a:lnTo>
              <a:lnTo>
                <a:pt x="0" y="546237"/>
              </a:lnTo>
            </a:path>
          </a:pathLst>
        </a:custGeom>
        <a:noFill/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03335" y="1773758"/>
        <a:ext cx="309827" cy="5768"/>
      </dsp:txXfrm>
    </dsp:sp>
    <dsp:sp modelId="{9928A419-4754-4447-9FF4-350E10631509}">
      <dsp:nvSpPr>
        <dsp:cNvPr id="0" name=""/>
        <dsp:cNvSpPr/>
      </dsp:nvSpPr>
      <dsp:spPr>
        <a:xfrm>
          <a:off x="7589079" y="532"/>
          <a:ext cx="2507987" cy="1504792"/>
        </a:xfrm>
        <a:prstGeom prst="rect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Determine the number and occurrence of each orbit</a:t>
          </a:r>
        </a:p>
      </dsp:txBody>
      <dsp:txXfrm>
        <a:off x="7589079" y="532"/>
        <a:ext cx="2507987" cy="1504792"/>
      </dsp:txXfrm>
    </dsp:sp>
    <dsp:sp modelId="{1B38D30F-4C93-4756-B3E4-B63F8295C1C1}">
      <dsp:nvSpPr>
        <dsp:cNvPr id="0" name=""/>
        <dsp:cNvSpPr/>
      </dsp:nvSpPr>
      <dsp:spPr>
        <a:xfrm>
          <a:off x="3925618" y="2788837"/>
          <a:ext cx="546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237" y="45720"/>
              </a:lnTo>
            </a:path>
          </a:pathLst>
        </a:custGeom>
        <a:noFill/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84315" y="2831673"/>
        <a:ext cx="28841" cy="5768"/>
      </dsp:txXfrm>
    </dsp:sp>
    <dsp:sp modelId="{CFEDBF2E-440D-40A0-A7AD-6C8E4BEDD787}">
      <dsp:nvSpPr>
        <dsp:cNvPr id="0" name=""/>
        <dsp:cNvSpPr/>
      </dsp:nvSpPr>
      <dsp:spPr>
        <a:xfrm>
          <a:off x="1419430" y="2082161"/>
          <a:ext cx="2507987" cy="1504792"/>
        </a:xfrm>
        <a:prstGeom prst="rect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Determine the number of </a:t>
          </a:r>
          <a:r>
            <a:rPr lang="en-US" sz="2000" kern="1200" dirty="0" err="1"/>
            <a:t>Landing_outcomes</a:t>
          </a:r>
          <a:endParaRPr lang="en-US" sz="2000" kern="1200" dirty="0"/>
        </a:p>
      </dsp:txBody>
      <dsp:txXfrm>
        <a:off x="1419430" y="2082161"/>
        <a:ext cx="2507987" cy="1504792"/>
      </dsp:txXfrm>
    </dsp:sp>
    <dsp:sp modelId="{E3902F9F-EE4B-4E81-B270-939FBBB31140}">
      <dsp:nvSpPr>
        <dsp:cNvPr id="0" name=""/>
        <dsp:cNvSpPr/>
      </dsp:nvSpPr>
      <dsp:spPr>
        <a:xfrm>
          <a:off x="7010442" y="2788837"/>
          <a:ext cx="546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237" y="45720"/>
              </a:lnTo>
            </a:path>
          </a:pathLst>
        </a:custGeom>
        <a:noFill/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69140" y="2831673"/>
        <a:ext cx="28841" cy="5768"/>
      </dsp:txXfrm>
    </dsp:sp>
    <dsp:sp modelId="{196C7BC7-CD6D-4930-80B5-6C300E9DC7F7}">
      <dsp:nvSpPr>
        <dsp:cNvPr id="0" name=""/>
        <dsp:cNvSpPr/>
      </dsp:nvSpPr>
      <dsp:spPr>
        <a:xfrm>
          <a:off x="4504255" y="2082161"/>
          <a:ext cx="2507987" cy="1504792"/>
        </a:xfrm>
        <a:prstGeom prst="rect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 landing outcome label from Outcome column</a:t>
          </a:r>
        </a:p>
      </dsp:txBody>
      <dsp:txXfrm>
        <a:off x="4504255" y="2082161"/>
        <a:ext cx="2507987" cy="1504792"/>
      </dsp:txXfrm>
    </dsp:sp>
    <dsp:sp modelId="{B9D63710-B43B-4D4B-BA9F-430D2BEF3352}">
      <dsp:nvSpPr>
        <dsp:cNvPr id="0" name=""/>
        <dsp:cNvSpPr/>
      </dsp:nvSpPr>
      <dsp:spPr>
        <a:xfrm>
          <a:off x="7589079" y="2082161"/>
          <a:ext cx="2507987" cy="150479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Handle Null values</a:t>
          </a:r>
          <a:endParaRPr lang="en-US" sz="2000" kern="1200" dirty="0"/>
        </a:p>
      </dsp:txBody>
      <dsp:txXfrm>
        <a:off x="7589079" y="2082161"/>
        <a:ext cx="2507987" cy="15047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F0F19-0858-4981-976B-87E159879944}">
      <dsp:nvSpPr>
        <dsp:cNvPr id="0" name=""/>
        <dsp:cNvSpPr/>
      </dsp:nvSpPr>
      <dsp:spPr>
        <a:xfrm>
          <a:off x="0" y="39379"/>
          <a:ext cx="4291913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Flight Number vs. Payload Mass</a:t>
          </a:r>
        </a:p>
      </dsp:txBody>
      <dsp:txXfrm>
        <a:off x="23417" y="62796"/>
        <a:ext cx="4245079" cy="432866"/>
      </dsp:txXfrm>
    </dsp:sp>
    <dsp:sp modelId="{C4E9F589-EBE4-45AA-90EF-D2D277881D22}">
      <dsp:nvSpPr>
        <dsp:cNvPr id="0" name=""/>
        <dsp:cNvSpPr/>
      </dsp:nvSpPr>
      <dsp:spPr>
        <a:xfrm>
          <a:off x="0" y="576679"/>
          <a:ext cx="4291913" cy="4797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Flight Number vs. Launch Site</a:t>
          </a:r>
        </a:p>
      </dsp:txBody>
      <dsp:txXfrm>
        <a:off x="23417" y="600096"/>
        <a:ext cx="4245079" cy="432866"/>
      </dsp:txXfrm>
    </dsp:sp>
    <dsp:sp modelId="{883E9085-ABEB-4CCA-BA3C-DB913EA41242}">
      <dsp:nvSpPr>
        <dsp:cNvPr id="0" name=""/>
        <dsp:cNvSpPr/>
      </dsp:nvSpPr>
      <dsp:spPr>
        <a:xfrm>
          <a:off x="0" y="1113979"/>
          <a:ext cx="4291913" cy="4797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Payload Mass vs. Launch Site</a:t>
          </a:r>
        </a:p>
      </dsp:txBody>
      <dsp:txXfrm>
        <a:off x="23417" y="1137396"/>
        <a:ext cx="4245079" cy="432866"/>
      </dsp:txXfrm>
    </dsp:sp>
    <dsp:sp modelId="{9A5C0FAF-30AB-4A8A-99AF-2679351DA639}">
      <dsp:nvSpPr>
        <dsp:cNvPr id="0" name=""/>
        <dsp:cNvSpPr/>
      </dsp:nvSpPr>
      <dsp:spPr>
        <a:xfrm>
          <a:off x="0" y="1651279"/>
          <a:ext cx="4291913" cy="4797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Orbit vs. Success Rate</a:t>
          </a:r>
        </a:p>
      </dsp:txBody>
      <dsp:txXfrm>
        <a:off x="23417" y="1674696"/>
        <a:ext cx="4245079" cy="432866"/>
      </dsp:txXfrm>
    </dsp:sp>
    <dsp:sp modelId="{E12B5E47-04EA-4EF9-8FF3-F0B92D289954}">
      <dsp:nvSpPr>
        <dsp:cNvPr id="0" name=""/>
        <dsp:cNvSpPr/>
      </dsp:nvSpPr>
      <dsp:spPr>
        <a:xfrm>
          <a:off x="0" y="2188579"/>
          <a:ext cx="4291913" cy="4797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Flight Number vs. Orbit</a:t>
          </a:r>
        </a:p>
      </dsp:txBody>
      <dsp:txXfrm>
        <a:off x="23417" y="2211996"/>
        <a:ext cx="4245079" cy="432866"/>
      </dsp:txXfrm>
    </dsp:sp>
    <dsp:sp modelId="{BD9B383E-C922-4DBD-8A51-05523D64E803}">
      <dsp:nvSpPr>
        <dsp:cNvPr id="0" name=""/>
        <dsp:cNvSpPr/>
      </dsp:nvSpPr>
      <dsp:spPr>
        <a:xfrm>
          <a:off x="0" y="2725879"/>
          <a:ext cx="4291913" cy="4797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Payload vs Orbit</a:t>
          </a:r>
        </a:p>
      </dsp:txBody>
      <dsp:txXfrm>
        <a:off x="23417" y="2749296"/>
        <a:ext cx="4245079" cy="432866"/>
      </dsp:txXfrm>
    </dsp:sp>
    <dsp:sp modelId="{CA531435-7779-4B5B-9FEE-68B67897F2E1}">
      <dsp:nvSpPr>
        <dsp:cNvPr id="0" name=""/>
        <dsp:cNvSpPr/>
      </dsp:nvSpPr>
      <dsp:spPr>
        <a:xfrm>
          <a:off x="0" y="3263179"/>
          <a:ext cx="4291913" cy="4797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Success Yearly Trend</a:t>
          </a:r>
        </a:p>
      </dsp:txBody>
      <dsp:txXfrm>
        <a:off x="23417" y="3286596"/>
        <a:ext cx="4245079" cy="432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FF7C0-D487-4D14-A384-3D5932024B62}">
      <dsp:nvSpPr>
        <dsp:cNvPr id="0" name=""/>
        <dsp:cNvSpPr/>
      </dsp:nvSpPr>
      <dsp:spPr>
        <a:xfrm>
          <a:off x="788675" y="0"/>
          <a:ext cx="8938322" cy="3290072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34CFA-1D04-4C32-999E-3E3BA8BD410F}">
      <dsp:nvSpPr>
        <dsp:cNvPr id="0" name=""/>
        <dsp:cNvSpPr/>
      </dsp:nvSpPr>
      <dsp:spPr>
        <a:xfrm>
          <a:off x="4621" y="987021"/>
          <a:ext cx="2020467" cy="13160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Standardize the data</a:t>
          </a:r>
          <a:endParaRPr lang="en-US" sz="1500" kern="1200" dirty="0"/>
        </a:p>
      </dsp:txBody>
      <dsp:txXfrm>
        <a:off x="68864" y="1051264"/>
        <a:ext cx="1891981" cy="1187542"/>
      </dsp:txXfrm>
    </dsp:sp>
    <dsp:sp modelId="{031DA5B0-8E4F-4446-9547-C935EF0080CE}">
      <dsp:nvSpPr>
        <dsp:cNvPr id="0" name=""/>
        <dsp:cNvSpPr/>
      </dsp:nvSpPr>
      <dsp:spPr>
        <a:xfrm>
          <a:off x="2126112" y="987021"/>
          <a:ext cx="2020467" cy="1316028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Use the function </a:t>
          </a:r>
          <a:r>
            <a:rPr lang="en-US" sz="1500" b="0" i="0" kern="1200" dirty="0" err="1"/>
            <a:t>train_test_split</a:t>
          </a:r>
          <a:r>
            <a:rPr lang="en-US" sz="1500" b="0" i="0" kern="1200" dirty="0"/>
            <a:t> to split the data X and Y into training and test data</a:t>
          </a:r>
          <a:endParaRPr lang="en-US" sz="1500" kern="1200" dirty="0"/>
        </a:p>
      </dsp:txBody>
      <dsp:txXfrm>
        <a:off x="2190355" y="1051264"/>
        <a:ext cx="1891981" cy="1187542"/>
      </dsp:txXfrm>
    </dsp:sp>
    <dsp:sp modelId="{9C8502FE-7AD5-483D-8A22-EDF1A32AD0C4}">
      <dsp:nvSpPr>
        <dsp:cNvPr id="0" name=""/>
        <dsp:cNvSpPr/>
      </dsp:nvSpPr>
      <dsp:spPr>
        <a:xfrm>
          <a:off x="4247603" y="987021"/>
          <a:ext cx="2020467" cy="1316028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Create different model objects then create a GridSearchCV </a:t>
          </a:r>
          <a:endParaRPr lang="en-US" sz="1500" kern="1200" dirty="0"/>
        </a:p>
      </dsp:txBody>
      <dsp:txXfrm>
        <a:off x="4311846" y="1051264"/>
        <a:ext cx="1891981" cy="1187542"/>
      </dsp:txXfrm>
    </dsp:sp>
    <dsp:sp modelId="{410A2CE2-EEC3-4C4C-972B-81BFB9B80907}">
      <dsp:nvSpPr>
        <dsp:cNvPr id="0" name=""/>
        <dsp:cNvSpPr/>
      </dsp:nvSpPr>
      <dsp:spPr>
        <a:xfrm>
          <a:off x="6369094" y="987021"/>
          <a:ext cx="2020467" cy="1316028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Calculate the accuracy on the test data using the method</a:t>
          </a:r>
          <a:endParaRPr lang="en-US" sz="1500" kern="1200" dirty="0"/>
        </a:p>
      </dsp:txBody>
      <dsp:txXfrm>
        <a:off x="6433337" y="1051264"/>
        <a:ext cx="1891981" cy="1187542"/>
      </dsp:txXfrm>
    </dsp:sp>
    <dsp:sp modelId="{B5F0DC05-95AD-47BC-AF66-CFCF82B97243}">
      <dsp:nvSpPr>
        <dsp:cNvPr id="0" name=""/>
        <dsp:cNvSpPr/>
      </dsp:nvSpPr>
      <dsp:spPr>
        <a:xfrm>
          <a:off x="8490585" y="987021"/>
          <a:ext cx="2020467" cy="131602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Examining the confusion matrix</a:t>
          </a:r>
          <a:endParaRPr lang="en-US" sz="1500" kern="1200" dirty="0"/>
        </a:p>
      </dsp:txBody>
      <dsp:txXfrm>
        <a:off x="8554828" y="1051264"/>
        <a:ext cx="1891981" cy="1187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9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mad66Ahmadi/IBM-Data-Science-Capstone/blob/Module1/labs-jupyter-spacex-data_wrangling_jupyterlite.jupyterlite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mad66Ahmadi/IBM-Data-Science-Capstone/blob/Module2/jupyter-labs-eda-dataviz.ipynb.jupyterlite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mad66Ahmadi/IBM-Data-Science-Capstone/blob/Module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mad66Ahmadi/IBM-Data-Science-Capstone/blob/Module3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mad66Ahmadi/IBM-Data-Science-Capstone/blob/Module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mad66Ahmadi/IBM-Data-Science-Capstone/blob/Module4/SpaceX_Machine_Learning_Prediction_Part_5.jupyterlite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https://github.com/Mamad66Ahmadi/IBM-Data-Science-Capstone/blob/Module1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mad66Ahmadi/IBM-Data-Science-Capstone/blob/Module1/jupyter-labs-webscraping.ipynb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82783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Seyed Mohammad Ahmadi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26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6785C56-C856-430D-B32F-B42429944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318637"/>
              </p:ext>
            </p:extLst>
          </p:nvPr>
        </p:nvGraphicFramePr>
        <p:xfrm>
          <a:off x="-53547" y="1357412"/>
          <a:ext cx="11516498" cy="35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88E89C-36E9-442D-AB3C-ED37D9EE0B8A}"/>
              </a:ext>
            </a:extLst>
          </p:cNvPr>
          <p:cNvSpPr txBox="1"/>
          <p:nvPr/>
        </p:nvSpPr>
        <p:spPr>
          <a:xfrm>
            <a:off x="1025611" y="5338119"/>
            <a:ext cx="937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https://github.com/Mamad66Ahmadi/IBM-Data-Science-Capstone/blob/Module1/labs-jupyter-spacex-data_wrangling_jupyterlite.jupyterlite.ipynb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96097"/>
            <a:ext cx="10723944" cy="13347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machine learning models we should get insight into the relationship between parameters. Therefore, various type of plots such as: Scatter plots, line charts, and bar plots are used to show the relation between different parameters.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7CD492F-80CB-4C5E-A630-269612F71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120005"/>
              </p:ext>
            </p:extLst>
          </p:nvPr>
        </p:nvGraphicFramePr>
        <p:xfrm>
          <a:off x="1804087" y="2644952"/>
          <a:ext cx="4291913" cy="378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8E6248-463B-4C99-9A90-BE6E400BD398}"/>
              </a:ext>
            </a:extLst>
          </p:cNvPr>
          <p:cNvSpPr txBox="1"/>
          <p:nvPr/>
        </p:nvSpPr>
        <p:spPr>
          <a:xfrm>
            <a:off x="6775191" y="5026063"/>
            <a:ext cx="429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https://github.com/Mamad66Ahmadi/IBM-Data-Science-Capstone/blob/Module2/jupyter-labs-eda-dataviz.ipynb.jupyterlite.ipynb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75787"/>
            <a:ext cx="10723944" cy="44071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/>
            <a:r>
              <a:rPr lang="en-US" sz="1800" b="1" i="0" dirty="0">
                <a:effectLst/>
                <a:latin typeface="-apple-system"/>
              </a:rPr>
              <a:t>Displayed the names of the unique launch sites in the space mission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Displayed 5 records where launch sites begin with the string 'CCA'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Displayed the total payload mass carried by boosters launched by NASA (CRS)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Displayed average payload mass carried by booster version F9 v1.1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Listed the date when the first </a:t>
            </a:r>
            <a:r>
              <a:rPr lang="en-US" sz="1800" b="1" i="0" dirty="0" err="1">
                <a:effectLst/>
                <a:latin typeface="-apple-system"/>
              </a:rPr>
              <a:t>succesful</a:t>
            </a:r>
            <a:r>
              <a:rPr lang="en-US" sz="1800" b="1" i="0" dirty="0">
                <a:effectLst/>
                <a:latin typeface="-apple-system"/>
              </a:rPr>
              <a:t> landing outcome in ground pad was </a:t>
            </a:r>
            <a:r>
              <a:rPr lang="en-US" sz="1800" b="1" i="0" dirty="0" err="1">
                <a:effectLst/>
                <a:latin typeface="-apple-system"/>
              </a:rPr>
              <a:t>acheived</a:t>
            </a:r>
            <a:r>
              <a:rPr lang="en-US" sz="1800" b="1" i="0" dirty="0">
                <a:effectLst/>
                <a:latin typeface="-apple-system"/>
              </a:rPr>
              <a:t>.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Listed the names of the boosters which have success in drone ship and have payload mass greater than 4000 but less than 6000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Listed</a:t>
            </a:r>
            <a:r>
              <a:rPr lang="en-US" sz="1800" b="1" dirty="0">
                <a:latin typeface="-apple-system"/>
              </a:rPr>
              <a:t> the total number of successful and failure mission outcomes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Listed</a:t>
            </a:r>
            <a:r>
              <a:rPr lang="en-US" sz="1800" b="1" dirty="0">
                <a:latin typeface="-apple-system"/>
              </a:rPr>
              <a:t> the names of the </a:t>
            </a:r>
            <a:r>
              <a:rPr lang="en-US" sz="1800" b="1" dirty="0" err="1">
                <a:latin typeface="-apple-system"/>
              </a:rPr>
              <a:t>booster_versions</a:t>
            </a:r>
            <a:r>
              <a:rPr lang="en-US" sz="1800" b="1" dirty="0">
                <a:latin typeface="-apple-system"/>
              </a:rPr>
              <a:t> which have carried the maximum payload mass. Use a subquery</a:t>
            </a:r>
          </a:p>
          <a:p>
            <a:pPr algn="just"/>
            <a:r>
              <a:rPr lang="en-US" sz="1800" b="1" i="0" dirty="0">
                <a:effectLst/>
                <a:latin typeface="-apple-system"/>
              </a:rPr>
              <a:t>Listed</a:t>
            </a:r>
            <a:r>
              <a:rPr lang="en-US" sz="1800" b="1" dirty="0">
                <a:latin typeface="-apple-system"/>
              </a:rPr>
              <a:t> the records which will display the month names, failure </a:t>
            </a:r>
            <a:r>
              <a:rPr lang="en-US" sz="1800" b="1" dirty="0" err="1">
                <a:latin typeface="-apple-system"/>
              </a:rPr>
              <a:t>landing_outcomes</a:t>
            </a:r>
            <a:r>
              <a:rPr lang="en-US" sz="1800" b="1" dirty="0">
                <a:latin typeface="-apple-system"/>
              </a:rPr>
              <a:t> in drone ship ,booster versions, </a:t>
            </a:r>
            <a:r>
              <a:rPr lang="en-US" sz="1800" b="1" dirty="0" err="1">
                <a:latin typeface="-apple-system"/>
              </a:rPr>
              <a:t>launch_site</a:t>
            </a:r>
            <a:r>
              <a:rPr lang="en-US" sz="1800" b="1" dirty="0">
                <a:latin typeface="-apple-system"/>
              </a:rPr>
              <a:t> for the months in year 2015.</a:t>
            </a:r>
          </a:p>
          <a:p>
            <a:pPr algn="just"/>
            <a:r>
              <a:rPr lang="en-US" sz="1800" b="1" dirty="0">
                <a:latin typeface="-apple-system"/>
              </a:rPr>
              <a:t>Ranked the count of successful </a:t>
            </a:r>
            <a:r>
              <a:rPr lang="en-US" sz="1800" b="1" dirty="0" err="1">
                <a:latin typeface="-apple-system"/>
              </a:rPr>
              <a:t>landing_outcomes</a:t>
            </a:r>
            <a:r>
              <a:rPr lang="en-US" sz="1800" b="1" dirty="0">
                <a:latin typeface="-apple-system"/>
              </a:rPr>
              <a:t> between the date 04-06-2010 and 20-03-2017 in descending order.</a:t>
            </a:r>
          </a:p>
          <a:p>
            <a:pPr algn="just"/>
            <a:endParaRPr lang="en-US" sz="2000" b="1" dirty="0">
              <a:latin typeface="-apple-system"/>
            </a:endParaRPr>
          </a:p>
          <a:p>
            <a:pPr algn="just"/>
            <a:endParaRPr lang="en-US" sz="2000" b="1" dirty="0">
              <a:latin typeface="-apple-system"/>
            </a:endParaRPr>
          </a:p>
          <a:p>
            <a:pPr algn="just"/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0844A-73AB-4770-A9D0-51A8D75D8CD8}"/>
              </a:ext>
            </a:extLst>
          </p:cNvPr>
          <p:cNvSpPr txBox="1"/>
          <p:nvPr/>
        </p:nvSpPr>
        <p:spPr>
          <a:xfrm>
            <a:off x="2051222" y="5903226"/>
            <a:ext cx="710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https://github.com/Mamad66Ahmadi/IBM-Data-Science-Capstone/blob/Module2/jupyter-labs-eda-sql-coursera_sqllite.ipynb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91995"/>
            <a:ext cx="10515600" cy="3154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highlight>
                  <a:srgbClr val="F2F2F2"/>
                </a:highlight>
                <a:latin typeface="Century Gothic" panose="020B0502020202020204" pitchFamily="34" charset="0"/>
              </a:rPr>
              <a:t>with aim to finding an optimal location for building a launch site:</a:t>
            </a:r>
            <a:endParaRPr lang="en-US" altLang="en-US" sz="2400" b="1" dirty="0">
              <a:latin typeface="var(--jp-code-font-family)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latin typeface="var(--jp-code-font-family)"/>
              </a:rPr>
              <a:t>Calculated the distances between a launch site to its proximities </a:t>
            </a:r>
            <a:endParaRPr lang="en-US" sz="2400" dirty="0">
              <a:latin typeface="var(--jp-code-font-family)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var(--jp-code-font-family)"/>
              </a:rPr>
              <a:t>Marked down a point on the closest coastline using </a:t>
            </a:r>
            <a:r>
              <a:rPr lang="en-US" sz="2400" dirty="0" err="1">
                <a:latin typeface="var(--jp-code-font-family)"/>
              </a:rPr>
              <a:t>MousePosition</a:t>
            </a:r>
            <a:r>
              <a:rPr lang="en-US" sz="2400" dirty="0">
                <a:latin typeface="var(--jp-code-font-family)"/>
              </a:rPr>
              <a:t> and calculated the distance between the coastline point and the launch site</a:t>
            </a:r>
            <a:endParaRPr lang="en-US" altLang="en-US" sz="2400" dirty="0">
              <a:latin typeface="var(--jp-code-font-family)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latin typeface="var(--jp-code-font-family)"/>
              </a:rPr>
              <a:t>Drew a </a:t>
            </a:r>
            <a:r>
              <a:rPr lang="en-US" altLang="en-US" sz="2400" dirty="0" err="1">
                <a:latin typeface="var(--jp-code-font-family)"/>
              </a:rPr>
              <a:t>PolyLine</a:t>
            </a:r>
            <a:r>
              <a:rPr lang="en-US" altLang="en-US" sz="2400" dirty="0">
                <a:latin typeface="var(--jp-code-font-family)"/>
              </a:rPr>
              <a:t> between a launch site to the selected coastline point </a:t>
            </a:r>
            <a:endParaRPr lang="en-US" sz="2400" dirty="0">
              <a:latin typeface="var(--jp-code-font-family)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latin typeface="var(--jp-code-font-family)"/>
              </a:rPr>
              <a:t>Created a marker with distance to a closest city, railway, highway, etc.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latin typeface="var(--jp-code-font-family)"/>
              </a:rPr>
              <a:t>Drew a line between the marker to the launch site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E201942-B361-4419-BE87-DF25B76BD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1457"/>
            <a:ext cx="128264" cy="559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11CA6-C995-412C-BABA-8F28FCE0A517}"/>
              </a:ext>
            </a:extLst>
          </p:cNvPr>
          <p:cNvSpPr txBox="1"/>
          <p:nvPr/>
        </p:nvSpPr>
        <p:spPr>
          <a:xfrm>
            <a:off x="838199" y="5189838"/>
            <a:ext cx="11123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https://github.com/Mamad66Ahmadi/IBM-Data-Science-Capstone/blob/Module3/lab_jupyter_launch_site_location.jupyterlite.ipynb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0149"/>
            <a:ext cx="10687962" cy="3466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a selectable pie chart and a scatter plot.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Pie chart shows distribution of successful landings across all launch sites and can be selected to show individual launch site success rates.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The pie chart is used to visualize launch site success rate.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Scatter plot takes two inputs: All sites or individual site and payload mass on a slider between 0  and 10000 kg.</a:t>
            </a:r>
          </a:p>
          <a:p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Abadi" panose="020B0604020104020204" pitchFamily="34" charset="0"/>
              </a:rPr>
              <a:t>The scatter plot can help us see how success varies across launch sites, payload mass, and booster version category.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BF8E5-804A-4C46-BBE6-AF1E39C7C074}"/>
              </a:ext>
            </a:extLst>
          </p:cNvPr>
          <p:cNvSpPr txBox="1"/>
          <p:nvPr/>
        </p:nvSpPr>
        <p:spPr>
          <a:xfrm>
            <a:off x="770011" y="5461686"/>
            <a:ext cx="1068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https://github.com/Mamad66Ahmadi/IBM-Data-Science-Capstone/blob/Module3/spacex_dash_app.py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E02FA0-93E4-4C46-A619-923AE89C4DC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33378057"/>
              </p:ext>
            </p:extLst>
          </p:nvPr>
        </p:nvGraphicFramePr>
        <p:xfrm>
          <a:off x="769937" y="1825625"/>
          <a:ext cx="10515674" cy="329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F36503-7C62-456D-832B-5445B11CA8E3}"/>
              </a:ext>
            </a:extLst>
          </p:cNvPr>
          <p:cNvSpPr txBox="1"/>
          <p:nvPr/>
        </p:nvSpPr>
        <p:spPr>
          <a:xfrm>
            <a:off x="1037968" y="5251622"/>
            <a:ext cx="10420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https://github.com/Mamad66Ahmadi/IBM-Data-Science-Capstone/blob/Module4/SpaceX_Machine_Learning_Prediction_Part_5.jupyterlite.ipynb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389648"/>
            <a:ext cx="11033718" cy="25938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Low weighted payloads perform better than the heavier payloads.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success rates for SpaceX launches is directly proportional time in years they will eventually perfect the launches.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Orbit GEO,HEO,SSO,ES L1 has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68E15-A5B6-4849-8CD7-94018C46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056" y="3641043"/>
            <a:ext cx="5592729" cy="28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24704"/>
            <a:ext cx="1083298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effectLst/>
                <a:highlight>
                  <a:srgbClr val="F2F2F2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Launches from the site of CCAFS SLC 40 are significantly higher than lunches from other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81099-A1FD-64E0-58C5-0E5EBF53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2" y="2685333"/>
            <a:ext cx="11710177" cy="34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3903" y="1523206"/>
            <a:ext cx="10515600" cy="7213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Pay Loads with lower Mass have been launched from CCAFS SLC 40.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0F1CD-9CE6-4A5D-A0E4-F03763BB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6" y="2244534"/>
            <a:ext cx="11771738" cy="25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7718" y="1482273"/>
            <a:ext cx="9720875" cy="16934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ESL1, GEO, HEO and SSO orbits had the highest success rate.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0D810-9726-48CD-8AFD-EA7ED811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9961"/>
            <a:ext cx="11758632" cy="23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10515600" cy="9357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an increasing rate of VLEO launches in recent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0E6F6-B993-48FF-A201-C382E99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4" y="2458995"/>
            <a:ext cx="11968135" cy="24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1157" y="1650842"/>
            <a:ext cx="11030692" cy="12529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ISS most of payloads were around 2000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GTO most of payload were between 3000 and 7000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69B82-181F-48F7-A5A0-3B3FF511E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1" y="2903838"/>
            <a:ext cx="11825159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50842"/>
            <a:ext cx="10919481" cy="10305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increased incredibly in recent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68127-FC7B-484B-8612-547861E0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9" y="2787328"/>
            <a:ext cx="11942421" cy="24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B118B8-0B4B-4D7D-93FE-CFC439F2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40" y="1643355"/>
            <a:ext cx="7320349" cy="45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325CB-D5F3-403C-AEA1-8371798A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84" y="1326888"/>
            <a:ext cx="9927053" cy="54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7B8EB-EA14-450A-A50F-E4D65E9E01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1356" y="2088293"/>
            <a:ext cx="9618386" cy="22921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D7E1C9-7A93-46BA-9949-F83BD28EDA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93828" y="2029619"/>
            <a:ext cx="9481680" cy="19986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5550B-F6BD-49A6-86D6-C0DF1B45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8" y="2007986"/>
            <a:ext cx="11552069" cy="23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1992"/>
            <a:ext cx="10687962" cy="8557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"='Success (drone ship)' and PAYLOAD_MASS__KG_ between 4000 and 6000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4218CE-3BAD-466F-88DF-7884CB176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943"/>
            <a:ext cx="128264" cy="559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D7BDE-5827-443E-8694-C279F9A4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0" y="2573208"/>
            <a:ext cx="10680122" cy="26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3789"/>
            <a:ext cx="6356297" cy="470033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&amp;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&amp; Interactive Visual Analytics 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Visualization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1ABED-C460-47C5-BFB6-C931805D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8" y="1461644"/>
            <a:ext cx="9504492" cy="39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2CDC8-0D24-4FD7-8AAA-8DE21CAE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01749"/>
            <a:ext cx="10783557" cy="5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1993"/>
            <a:ext cx="10931839" cy="13377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 4, 2) as month,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= 'Failure (drone ship)' and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(Date,7,4)='2015'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311D56-5899-4788-A51D-E0704B5A0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943"/>
            <a:ext cx="128264" cy="559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818C1-DF1F-4369-AE46-46E58E0C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70" y="2981842"/>
            <a:ext cx="10170060" cy="20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529063"/>
            <a:ext cx="10845341" cy="15601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count(*) AS count, RANK() OVER (ORDER BY count(*) DESC) AS rank FROM SPACEXTBL WHERE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like 'Success%' and Date between '04-06-2010' and '20-03-2017' GROUP BY "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ORDER BY count DESC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362C63-0043-4430-A8A0-5662C35EF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943"/>
            <a:ext cx="128264" cy="559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CBA50-84A1-42B1-9984-EB481D81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1" y="3021183"/>
            <a:ext cx="10966045" cy="24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7FBE9-04E8-1BF2-4DEE-FD8D4B45A6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29209" y="1526092"/>
            <a:ext cx="9933582" cy="47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2E34D-C2DB-1FC4-CD25-36C0BEEE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23" y="1454036"/>
            <a:ext cx="8714975" cy="48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8CBB6-235C-0DD7-5E8A-BCA1F57A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75" y="1591388"/>
            <a:ext cx="9367449" cy="43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6" name="Picture 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749637-A2F4-DA50-45DD-37F7552DB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4" t="18829" r="2239" b="18166"/>
          <a:stretch/>
        </p:blipFill>
        <p:spPr>
          <a:xfrm>
            <a:off x="1136708" y="1717589"/>
            <a:ext cx="9918584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07958"/>
            <a:ext cx="7447366" cy="42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advertises Falcon 9 rocket launches on its website with a cost of 62 million dollars; other providers cost upwards of 165 million dollars each, much of the savings is because SpaceX can reuse the first stage.</a:t>
            </a:r>
          </a:p>
          <a:p>
            <a:pPr marL="0" indent="0" algn="just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can determine if the first stage will land, we can determine the cost of a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07CD5-FDA2-46D9-84B8-78A8739E5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0" b="17675"/>
          <a:stretch/>
        </p:blipFill>
        <p:spPr>
          <a:xfrm>
            <a:off x="1327997" y="1878228"/>
            <a:ext cx="931117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36DC6-D422-4FFE-8033-BD95622ED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5" t="19275" r="3225" b="18071"/>
          <a:stretch/>
        </p:blipFill>
        <p:spPr>
          <a:xfrm>
            <a:off x="1054217" y="1594022"/>
            <a:ext cx="9683805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7DFB1-B8C1-4F9A-928A-BF6D7943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48" y="1513223"/>
            <a:ext cx="7915377" cy="4086826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A593193-7069-4084-9129-2C12A6F55B18}"/>
              </a:ext>
            </a:extLst>
          </p:cNvPr>
          <p:cNvSpPr/>
          <p:nvPr/>
        </p:nvSpPr>
        <p:spPr>
          <a:xfrm>
            <a:off x="8113840" y="5630984"/>
            <a:ext cx="704335" cy="64424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028A0E-C4FB-4F20-9B28-E0F11809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71" y="1330922"/>
            <a:ext cx="3534749" cy="2703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D7967-4892-470F-AD24-C3559CA8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60" y="1303465"/>
            <a:ext cx="3483631" cy="2753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D0B532-70E1-44F4-80B9-2287525DBF20}"/>
              </a:ext>
            </a:extLst>
          </p:cNvPr>
          <p:cNvSpPr txBox="1"/>
          <p:nvPr/>
        </p:nvSpPr>
        <p:spPr>
          <a:xfrm rot="16200000">
            <a:off x="3459204" y="2614138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EAFC4-6B9C-4648-BE51-B46EA6F493E5}"/>
              </a:ext>
            </a:extLst>
          </p:cNvPr>
          <p:cNvSpPr txBox="1"/>
          <p:nvPr/>
        </p:nvSpPr>
        <p:spPr>
          <a:xfrm rot="16200000">
            <a:off x="4755752" y="2663564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1AD70E-BC62-4AAE-8A6B-D2EC8A63F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23" y="4057920"/>
            <a:ext cx="3393243" cy="2800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8B2404-47AA-42F3-B23B-574A4A34B37A}"/>
              </a:ext>
            </a:extLst>
          </p:cNvPr>
          <p:cNvSpPr txBox="1"/>
          <p:nvPr/>
        </p:nvSpPr>
        <p:spPr>
          <a:xfrm rot="16200000">
            <a:off x="3404494" y="5273294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F07757-8068-431F-818C-E34E3BC82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431" y="4117602"/>
            <a:ext cx="3483631" cy="26807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BCCA45-FE96-45FD-A0CD-16C74B980ACC}"/>
              </a:ext>
            </a:extLst>
          </p:cNvPr>
          <p:cNvSpPr txBox="1"/>
          <p:nvPr/>
        </p:nvSpPr>
        <p:spPr>
          <a:xfrm rot="16200000">
            <a:off x="4571086" y="5273292"/>
            <a:ext cx="23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65870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has the best prediction accuracy.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has a better success rate than the heavier payloads.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have increased significantly in recent years.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among all other sites.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Orbit GEO,HEO,SSO,ES L1 had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47173"/>
            <a:ext cx="10104817" cy="561082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SpaceX Wikipedia webpage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Hot Encoding data fields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Cleaning: Correcting and Cleaning null values &amp;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 algorithm such as: Logistic Regression, K-Nearest Neighbors, Support Vector Machine, Decision Tree model have been deployed and evaluated to find the best method.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8938"/>
            <a:ext cx="8598578" cy="8373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methods that data are collected: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8D40E3-EE19-4055-A52B-09A63EBA0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01646"/>
              </p:ext>
            </p:extLst>
          </p:nvPr>
        </p:nvGraphicFramePr>
        <p:xfrm>
          <a:off x="2513914" y="1529536"/>
          <a:ext cx="7816335" cy="263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279E162-5D53-41BF-9D20-4D4C934F4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09173"/>
              </p:ext>
            </p:extLst>
          </p:nvPr>
        </p:nvGraphicFramePr>
        <p:xfrm>
          <a:off x="2513914" y="4154997"/>
          <a:ext cx="7816335" cy="263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527C16-95E4-4B9B-98F9-3EE929037706}"/>
              </a:ext>
            </a:extLst>
          </p:cNvPr>
          <p:cNvSpPr/>
          <p:nvPr/>
        </p:nvSpPr>
        <p:spPr>
          <a:xfrm>
            <a:off x="1248032" y="2435992"/>
            <a:ext cx="613719" cy="923330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8320D-DF1D-408C-9AAF-6711E2949147}"/>
              </a:ext>
            </a:extLst>
          </p:cNvPr>
          <p:cNvSpPr/>
          <p:nvPr/>
        </p:nvSpPr>
        <p:spPr>
          <a:xfrm>
            <a:off x="1252148" y="4997963"/>
            <a:ext cx="613719" cy="923330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2288"/>
            <a:ext cx="10601251" cy="373399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7167"/>
            <a:ext cx="5140251" cy="549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E691B1-34A4-40D4-B54C-BBBA7F3A6F63}"/>
              </a:ext>
            </a:extLst>
          </p:cNvPr>
          <p:cNvSpPr txBox="1">
            <a:spLocks/>
          </p:cNvSpPr>
          <p:nvPr/>
        </p:nvSpPr>
        <p:spPr>
          <a:xfrm>
            <a:off x="770011" y="5630194"/>
            <a:ext cx="10601251" cy="5490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https://github.com/Mamad66Ahmadi/IBM-Data-Science-Capstone/blob/Module1/jupyter-labs-spacex-data-collection-api.ipynb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49EE1-602E-4F05-9E0B-7DD3E2558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72" y="1758949"/>
            <a:ext cx="10514440" cy="37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2499"/>
            <a:ext cx="3932238" cy="54904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10448851" cy="4206875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1D90C-EE6A-42AB-97E5-E2194A28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5" y="1847152"/>
            <a:ext cx="8274050" cy="2311400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DB6D78D6-1D55-4E26-91C2-EA79B6FDCEFC}"/>
              </a:ext>
            </a:extLst>
          </p:cNvPr>
          <p:cNvSpPr/>
          <p:nvPr/>
        </p:nvSpPr>
        <p:spPr>
          <a:xfrm>
            <a:off x="655542" y="3185398"/>
            <a:ext cx="1359168" cy="2813765"/>
          </a:xfrm>
          <a:prstGeom prst="curvedRightArrow">
            <a:avLst>
              <a:gd name="adj1" fmla="val 5571"/>
              <a:gd name="adj2" fmla="val 54829"/>
              <a:gd name="adj3" fmla="val 43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A6210-5C9A-47AF-ADF2-5563E1DF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947" y="3555041"/>
            <a:ext cx="4197350" cy="3295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5AAF2-7712-4C0D-8B1A-DC0E4D877E3A}"/>
              </a:ext>
            </a:extLst>
          </p:cNvPr>
          <p:cNvSpPr txBox="1"/>
          <p:nvPr/>
        </p:nvSpPr>
        <p:spPr>
          <a:xfrm>
            <a:off x="7617166" y="5063133"/>
            <a:ext cx="3138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https://github.com/Mamad66Ahmadi/IBM-Data-Science-Capstone/blob/Module1/jupyter-labs-webscraping.ipynb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20272</TotalTime>
  <Words>1572</Words>
  <Application>Microsoft Office PowerPoint</Application>
  <PresentationFormat>Widescreen</PresentationFormat>
  <Paragraphs>227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-apple-system</vt:lpstr>
      <vt:lpstr>Arial</vt:lpstr>
      <vt:lpstr>Calibri</vt:lpstr>
      <vt:lpstr>Calibri Light</vt:lpstr>
      <vt:lpstr>Century Gothic</vt:lpstr>
      <vt:lpstr>IBM Plex Mono SemiBold</vt:lpstr>
      <vt:lpstr>IBM Plex Mono Text</vt:lpstr>
      <vt:lpstr>Times New Roman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mohamad Ahmadi</cp:lastModifiedBy>
  <cp:revision>225</cp:revision>
  <dcterms:created xsi:type="dcterms:W3CDTF">2021-04-29T18:58:34Z</dcterms:created>
  <dcterms:modified xsi:type="dcterms:W3CDTF">2023-06-09T15:51:47Z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